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F8BD9-99D6-42BE-BE26-F4BFC19324BA}" v="3" dt="2024-01-09T06:29:2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17716-F9CC-4EF7-9D20-87818B7CA97E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14ABD-F8A7-4E3C-B5EF-30D51F9A78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133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14ABD-F8A7-4E3C-B5EF-30D51F9A781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395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608E-85B7-7BF4-B36B-579B04E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23D7F-9E80-107F-64FA-E765DAB8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FD1F-CC5B-8D45-73FF-7B168CC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ADD0-B629-65CA-CB2D-2FBE2E1F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35AE-07E3-A16F-C68B-7EA606AB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90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9598-A043-1254-2993-DAE80010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D11C2-AFE0-804B-AE51-62653360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F879-2284-F085-8FD6-0D7B948F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56FA-FBF0-87F7-39E2-CEF7DFCD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DC06-FC9A-BD3C-B0C4-31B95F05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347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AA26F-C452-12AB-2FFE-3F3DEE933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FCC28-D345-6C52-B93B-06676299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6C76-47D8-E858-EAF8-99BC6421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A59E-1D84-98BD-CCC3-0E383229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BBA8-1B1D-C59E-7A12-EE8D36BE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5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9E6B-9D96-3171-49C8-CEAE4D9C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381C-2664-C860-5894-81F5AE78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A250C-3C4F-6750-A2C8-DC050A9C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7BAA-2D42-363C-4580-29A24697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FDD7-0624-D048-03C0-29C88822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564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31AD-72FA-3ED2-6A4A-3F9D4727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B98D-2EE6-DD47-EE52-0A05305C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7C1A-B816-11C4-5E48-E5F11F53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4B0D2-7D7B-D8C5-3221-D657CA11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210F-9838-ABF3-CC87-A26785AC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429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0494-BEB7-EEC1-DF0E-0F2A056B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FA7A-0D57-F6BA-2154-7217087E4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8410A-EA8F-10B9-8405-D1BD8928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C860-2B56-C10E-F6C2-E77DF190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9B88B-0B8C-C118-BFB2-740D56FB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3B644-B483-EB63-1536-F0223881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165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B19-FC3D-104E-165A-CCAB7C63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4EAC5-4956-08CD-407C-B20E8EA5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85EE1-829C-6D7B-D585-B84574CE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B7C74-FCD5-69FF-5B4A-9D98B6B90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62723-BE19-69DC-6EF3-E4CD367DB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2BD5F-3674-598D-457D-1AECA9F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27939-6429-E9A9-6570-D9C72E10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6D252-570C-2308-0431-FF05FAF0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433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9C93-BB3B-E22D-6421-6795AF0E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F366A-9A00-6A4B-BB61-9F2405A1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504F-FF8E-F7F3-64A8-3D83A697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3BBE0-D948-E26D-B341-7738220F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1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8EB26-AB7F-FA79-2E2F-DED1C197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6986B-3B8D-00A4-461A-6F2D756F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9624-7BE4-DAF2-DF88-A66A1349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097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53FD-B7BF-968E-E37E-03C45A57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CEF8-B630-99B6-2D63-75E5B37D5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4A12-36D4-5855-E847-6B71B47B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A0362-8CB0-67BE-9539-047EED7D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0E3B9-3B82-63B3-C540-CD97524D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1691-3853-E3FF-17F6-8C06852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889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793E-ECEB-AC0F-ABB8-914B6807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DEE75-663E-CAFB-4182-14D47D16A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5A293-F18F-4B99-354C-0CA53EA9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BFAB1-4282-E264-B4C0-1922ABCC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75B1F-BE4F-521C-7397-50554E0B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8EC4A-BB95-DF41-053F-51B67205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797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CACD2-B436-BA85-9685-23A6943F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DAA7-F048-8F3B-A3BF-B2242566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AD1D-53D9-2361-6E52-332F0E845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3426-193A-49C7-A413-8E5978523B1F}" type="datetimeFigureOut">
              <a:rPr lang="en-DK" smtClean="0"/>
              <a:t>02/06/2024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3C29-2C31-A0A7-2CCD-5524692BE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BFE9-A880-B194-EB8F-4D204DCFC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38B6-EB97-478A-AD13-27B6F66AB71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64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324E4C-B4C5-8654-8E9D-8D25A2C4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As-Is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C30E5C-94F5-A561-C1B0-1465E81A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Manual process requiring several emails to request/renew Public TLS Certs</a:t>
            </a:r>
          </a:p>
          <a:p>
            <a:r>
              <a:rPr lang="en-GB" dirty="0"/>
              <a:t>Different process for Private TLS certificates</a:t>
            </a:r>
          </a:p>
          <a:p>
            <a:r>
              <a:rPr lang="en-GB" dirty="0"/>
              <a:t>The requester, usually a business owner, is required technical knowledge to generate and store a CSR and Private Key. Private Key is often lost</a:t>
            </a:r>
          </a:p>
          <a:p>
            <a:r>
              <a:rPr lang="en-GB" dirty="0"/>
              <a:t>Google has announced that they plan to enforce a 90 days TLS certificate validity, thus end to end automation is required for renewal</a:t>
            </a:r>
          </a:p>
          <a:p>
            <a:r>
              <a:rPr lang="en-GB" dirty="0"/>
              <a:t>We explored the ACME protocol for automatic client/server certificate request/renewal but only Venafi has support and CSC has no immediate plan to support</a:t>
            </a:r>
          </a:p>
        </p:txBody>
      </p:sp>
    </p:spTree>
    <p:extLst>
      <p:ext uri="{BB962C8B-B14F-4D97-AF65-F5344CB8AC3E}">
        <p14:creationId xmlns:p14="http://schemas.microsoft.com/office/powerpoint/2010/main" val="102641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CD49-28DA-37E7-6A2D-59DD5E02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Future/Solution design vision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1F2B-64BB-EB2E-38EF-1015A592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a Certificate Management API, a facade for both Venafi and CSC</a:t>
            </a:r>
          </a:p>
          <a:p>
            <a:r>
              <a:rPr lang="en-GB" dirty="0"/>
              <a:t>Introduce a client service which pulls certificates and requests certificate renewals</a:t>
            </a:r>
            <a:r>
              <a:rPr lang="en-US" dirty="0"/>
              <a:t>. The client service can be introduced for each Cloud Platform</a:t>
            </a:r>
          </a:p>
          <a:p>
            <a:r>
              <a:rPr lang="en-US" dirty="0"/>
              <a:t>Automate fulfilling governance flow and requirements to the extent possible</a:t>
            </a:r>
          </a:p>
          <a:p>
            <a:r>
              <a:rPr lang="en-US" dirty="0"/>
              <a:t>DNS handling, private or public, is out of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42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4E7-8005-35E5-EDEC-1621ABAF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78EF-6957-616C-1A04-668B5F1B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Facade API in front of Venafi and CSC</a:t>
            </a:r>
          </a:p>
          <a:p>
            <a:r>
              <a:rPr lang="en-GB" dirty="0"/>
              <a:t>A Client service can automatically pull certificate and request renewal from Cert </a:t>
            </a:r>
            <a:r>
              <a:rPr lang="en-GB" dirty="0" err="1"/>
              <a:t>Mgmt</a:t>
            </a:r>
            <a:r>
              <a:rPr lang="en-GB" dirty="0"/>
              <a:t> API and store in Azure Key Vault</a:t>
            </a:r>
          </a:p>
          <a:p>
            <a:r>
              <a:rPr lang="en-GB" dirty="0"/>
              <a:t>Support fulfilling governance requirements either through UI or API</a:t>
            </a:r>
          </a:p>
          <a:p>
            <a:r>
              <a:rPr lang="en-GB" dirty="0"/>
              <a:t>Support Multi-Tenant authorization =&gt; Many owners can request multiple certs for many applications</a:t>
            </a:r>
          </a:p>
          <a:p>
            <a:r>
              <a:rPr lang="en-GB" dirty="0"/>
              <a:t>Support revocation (if required)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9997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B577-4D52-1299-3C49-3D787603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4B67EA8-FF0C-9640-153C-85ABE85AA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08" y="1289050"/>
            <a:ext cx="8703183" cy="4887913"/>
          </a:xfrm>
        </p:spPr>
      </p:pic>
    </p:spTree>
    <p:extLst>
      <p:ext uri="{BB962C8B-B14F-4D97-AF65-F5344CB8AC3E}">
        <p14:creationId xmlns:p14="http://schemas.microsoft.com/office/powerpoint/2010/main" val="282508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216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5" baseType="lpstr">
      <vt:lpstr>Office Theme</vt:lpstr>
      <vt:lpstr>As-Is</vt:lpstr>
      <vt:lpstr>Future/Solution design vision</vt:lpstr>
      <vt:lpstr>MVPs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As-Is Pain points</dc:title>
  <dc:creator>Jonas Anker Rasmussen</dc:creator>
  <cp:lastModifiedBy>Jonas Anker Rasmussen</cp:lastModifiedBy>
  <cp:revision>2</cp:revision>
  <dcterms:created xsi:type="dcterms:W3CDTF">2024-01-09T06:10:37Z</dcterms:created>
  <dcterms:modified xsi:type="dcterms:W3CDTF">2024-02-06T14:27:51Z</dcterms:modified>
</cp:coreProperties>
</file>