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0" r:id="rId12"/>
    <p:sldId id="269" r:id="rId13"/>
    <p:sldId id="268" r:id="rId14"/>
    <p:sldId id="266" r:id="rId15"/>
    <p:sldId id="267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3A77B-4A49-41AF-A298-4A2DFA05688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DB81D-2925-49F9-9625-D6A0E6550C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DB81D-2925-49F9-9625-D6A0E6550C3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E229-FA0D-4D33-8BBA-32B25A38737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2C25-B40E-489A-B398-697C89F2F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E229-FA0D-4D33-8BBA-32B25A38737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2C25-B40E-489A-B398-697C89F2F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E229-FA0D-4D33-8BBA-32B25A38737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2C25-B40E-489A-B398-697C89F2F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E229-FA0D-4D33-8BBA-32B25A38737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2C25-B40E-489A-B398-697C89F2F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E229-FA0D-4D33-8BBA-32B25A38737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2C25-B40E-489A-B398-697C89F2F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E229-FA0D-4D33-8BBA-32B25A38737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2C25-B40E-489A-B398-697C89F2F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E229-FA0D-4D33-8BBA-32B25A38737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2C25-B40E-489A-B398-697C89F2F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E229-FA0D-4D33-8BBA-32B25A38737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2C25-B40E-489A-B398-697C89F2F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E229-FA0D-4D33-8BBA-32B25A38737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2C25-B40E-489A-B398-697C89F2F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E229-FA0D-4D33-8BBA-32B25A38737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2C25-B40E-489A-B398-697C89F2F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E229-FA0D-4D33-8BBA-32B25A38737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2C25-B40E-489A-B398-697C89F2FD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E229-FA0D-4D33-8BBA-32B25A387376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C25-B40E-489A-B398-697C89F2FD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Part-2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276872"/>
            <a:ext cx="633670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332656"/>
            <a:ext cx="8172450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476672"/>
            <a:ext cx="8181975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7920879" cy="61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9"/>
            <a:ext cx="813690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136904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260648"/>
            <a:ext cx="7848872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8064896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" y="476672"/>
            <a:ext cx="8305800" cy="57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0648"/>
            <a:ext cx="822960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260649"/>
            <a:ext cx="8610600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332657"/>
            <a:ext cx="811530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3" y="260648"/>
            <a:ext cx="8434709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332656"/>
            <a:ext cx="8181975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844825"/>
            <a:ext cx="633670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</Words>
  <Application>Microsoft Office PowerPoint</Application>
  <PresentationFormat>On-screen Show (4:3)</PresentationFormat>
  <Paragraphs>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Unit-1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Bebu</dc:creator>
  <cp:lastModifiedBy>Bebu</cp:lastModifiedBy>
  <cp:revision>3</cp:revision>
  <dcterms:created xsi:type="dcterms:W3CDTF">2020-08-03T03:35:42Z</dcterms:created>
  <dcterms:modified xsi:type="dcterms:W3CDTF">2020-08-03T04:56:52Z</dcterms:modified>
</cp:coreProperties>
</file>