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87" r:id="rId12"/>
    <p:sldId id="265" r:id="rId13"/>
    <p:sldId id="288" r:id="rId14"/>
    <p:sldId id="289" r:id="rId15"/>
    <p:sldId id="290" r:id="rId16"/>
    <p:sldId id="266" r:id="rId17"/>
    <p:sldId id="291" r:id="rId18"/>
    <p:sldId id="292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95" r:id="rId28"/>
    <p:sldId id="29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6" r:id="rId38"/>
    <p:sldId id="293" r:id="rId39"/>
    <p:sldId id="283" r:id="rId40"/>
    <p:sldId id="284" r:id="rId41"/>
    <p:sldId id="28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7" autoAdjust="0"/>
  </p:normalViewPr>
  <p:slideViewPr>
    <p:cSldViewPr>
      <p:cViewPr>
        <p:scale>
          <a:sx n="100" d="100"/>
          <a:sy n="10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Part-3</a:t>
            </a:r>
          </a:p>
          <a:p>
            <a:r>
              <a:rPr lang="en-IN" dirty="0" smtClean="0"/>
              <a:t>Predicates and Quantifiers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3"/>
            <a:ext cx="842493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8092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332656"/>
            <a:ext cx="8677275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08912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13690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1988840"/>
            <a:ext cx="7486650" cy="242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42493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0648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13690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4888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476672"/>
            <a:ext cx="777686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20891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84887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60649"/>
            <a:ext cx="864096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048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1"/>
            <a:ext cx="83819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0668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1"/>
            <a:ext cx="83057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30480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6781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0"/>
            <a:ext cx="77533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524000"/>
            <a:ext cx="7791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962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8001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628800"/>
            <a:ext cx="7991475" cy="26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78867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35292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988840"/>
            <a:ext cx="7943850" cy="246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404665"/>
            <a:ext cx="8424936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42493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</Words>
  <Application>Microsoft Office PowerPoint</Application>
  <PresentationFormat>On-screen Show (4:3)</PresentationFormat>
  <Paragraphs>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UNIT-1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Bebu</dc:creator>
  <cp:lastModifiedBy>Bebu</cp:lastModifiedBy>
  <cp:revision>15</cp:revision>
  <dcterms:created xsi:type="dcterms:W3CDTF">2006-08-16T00:00:00Z</dcterms:created>
  <dcterms:modified xsi:type="dcterms:W3CDTF">2020-08-17T13:46:07Z</dcterms:modified>
</cp:coreProperties>
</file>