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26AC-3AFB-43EF-A6D9-C15BEAD3F7D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5A5D-60A1-40D5-839A-47D2B983F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5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26AC-3AFB-43EF-A6D9-C15BEAD3F7D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5A5D-60A1-40D5-839A-47D2B983F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8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26AC-3AFB-43EF-A6D9-C15BEAD3F7D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5A5D-60A1-40D5-839A-47D2B983F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1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26AC-3AFB-43EF-A6D9-C15BEAD3F7D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5A5D-60A1-40D5-839A-47D2B983F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7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26AC-3AFB-43EF-A6D9-C15BEAD3F7D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5A5D-60A1-40D5-839A-47D2B983F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5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26AC-3AFB-43EF-A6D9-C15BEAD3F7D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5A5D-60A1-40D5-839A-47D2B983F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26AC-3AFB-43EF-A6D9-C15BEAD3F7D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5A5D-60A1-40D5-839A-47D2B983F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1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26AC-3AFB-43EF-A6D9-C15BEAD3F7D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5A5D-60A1-40D5-839A-47D2B983F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6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26AC-3AFB-43EF-A6D9-C15BEAD3F7D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5A5D-60A1-40D5-839A-47D2B983F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1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26AC-3AFB-43EF-A6D9-C15BEAD3F7D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5A5D-60A1-40D5-839A-47D2B983F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8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26AC-3AFB-43EF-A6D9-C15BEAD3F7D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5A5D-60A1-40D5-839A-47D2B983F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E26AC-3AFB-43EF-A6D9-C15BEAD3F7D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D5A5D-60A1-40D5-839A-47D2B983F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7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Letter Paper (8.5x11 in)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>Washington University in St. Louis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Schuelke, Matthew</dc:creator>
  <cp:lastModifiedBy>Schuelke, Matthew</cp:lastModifiedBy>
  <cp:revision>1</cp:revision>
  <dcterms:created xsi:type="dcterms:W3CDTF">2022-10-05T21:59:27Z</dcterms:created>
  <dcterms:modified xsi:type="dcterms:W3CDTF">2022-10-05T22:01:28Z</dcterms:modified>
</cp:coreProperties>
</file>