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5947-E078-4A19-B6D0-D5378396870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BD90-58C9-4424-AFB8-558358E0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Schuelke, Matthew</dc:creator>
  <cp:lastModifiedBy>Schuelke, Matthew</cp:lastModifiedBy>
  <cp:revision>2</cp:revision>
  <dcterms:created xsi:type="dcterms:W3CDTF">2022-09-26T19:47:37Z</dcterms:created>
  <dcterms:modified xsi:type="dcterms:W3CDTF">2022-09-26T20:03:55Z</dcterms:modified>
</cp:coreProperties>
</file>