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2179300" cy="9134475" type="ledger"/>
  <p:notesSz cx="9388475" cy="148748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44" y="3776"/>
      </p:cViewPr>
      <p:guideLst>
        <p:guide orient="horz" pos="287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763" cy="746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8125" y="0"/>
            <a:ext cx="4068763" cy="746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0FB10-86C1-488B-9C64-5732B545471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1858963"/>
            <a:ext cx="6696075" cy="502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213" y="7158038"/>
            <a:ext cx="7512050" cy="58578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128750"/>
            <a:ext cx="4068763" cy="746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8125" y="14128750"/>
            <a:ext cx="4068763" cy="746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87346-A66C-45BE-A79F-802B990B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800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1pPr>
    <a:lvl2pPr marL="608900" algn="l" defTabSz="1217800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2pPr>
    <a:lvl3pPr marL="1217800" algn="l" defTabSz="1217800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3pPr>
    <a:lvl4pPr marL="1826702" algn="l" defTabSz="1217800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4pPr>
    <a:lvl5pPr marL="2435602" algn="l" defTabSz="1217800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5pPr>
    <a:lvl6pPr marL="3044502" algn="l" defTabSz="1217800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6pPr>
    <a:lvl7pPr marL="3653402" algn="l" defTabSz="1217800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7pPr>
    <a:lvl8pPr marL="4262304" algn="l" defTabSz="1217800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8pPr>
    <a:lvl9pPr marL="4871204" algn="l" defTabSz="1217800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8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4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5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8D2D-6FBE-46A9-858A-3495700C71B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1394-AE55-4B1F-9B59-CF3D9C57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360515" y="457200"/>
            <a:ext cx="3145536" cy="0"/>
            <a:chOff x="6089650" y="457200"/>
            <a:chExt cx="3145536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89650" y="457200"/>
              <a:ext cx="3145536" cy="0"/>
            </a:xfrm>
            <a:prstGeom prst="line">
              <a:avLst/>
            </a:prstGeom>
            <a:ln w="76200"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6748018" y="457200"/>
              <a:ext cx="1828800" cy="0"/>
              <a:chOff x="1762539" y="3429000"/>
              <a:chExt cx="1828800" cy="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676939" y="3429000"/>
                <a:ext cx="914400" cy="0"/>
              </a:xfrm>
              <a:prstGeom prst="line">
                <a:avLst/>
              </a:prstGeom>
              <a:ln w="76200"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762539" y="3429000"/>
                <a:ext cx="914400" cy="0"/>
              </a:xfrm>
              <a:prstGeom prst="line">
                <a:avLst/>
              </a:prstGeom>
              <a:ln w="76200"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618083" y="457200"/>
            <a:ext cx="3145536" cy="0"/>
            <a:chOff x="4523232" y="3429000"/>
            <a:chExt cx="3145536" cy="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23232" y="3429000"/>
              <a:ext cx="3145536" cy="0"/>
            </a:xfrm>
            <a:prstGeom prst="line">
              <a:avLst/>
            </a:prstGeom>
            <a:ln w="76200"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181600" y="3429000"/>
              <a:ext cx="1828800" cy="0"/>
              <a:chOff x="1762539" y="3429000"/>
              <a:chExt cx="1828800" cy="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676939" y="3429000"/>
                <a:ext cx="914400" cy="0"/>
              </a:xfrm>
              <a:prstGeom prst="line">
                <a:avLst/>
              </a:prstGeom>
              <a:ln w="76200"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62539" y="3429000"/>
                <a:ext cx="914400" cy="0"/>
              </a:xfrm>
              <a:prstGeom prst="line">
                <a:avLst/>
              </a:prstGeom>
              <a:ln w="76200"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298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Ledger Paper (11x17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Dodds</dc:creator>
  <cp:lastModifiedBy>Michael Dodds</cp:lastModifiedBy>
  <cp:revision>4</cp:revision>
  <cp:lastPrinted>2017-05-13T23:51:18Z</cp:lastPrinted>
  <dcterms:created xsi:type="dcterms:W3CDTF">2017-05-13T23:45:06Z</dcterms:created>
  <dcterms:modified xsi:type="dcterms:W3CDTF">2017-05-14T00:11:14Z</dcterms:modified>
</cp:coreProperties>
</file>