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7" r:id="rId3"/>
    <p:sldId id="258" r:id="rId4"/>
    <p:sldId id="256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9" autoAdjust="0"/>
    <p:restoredTop sz="94660"/>
  </p:normalViewPr>
  <p:slideViewPr>
    <p:cSldViewPr snapToGrid="0" showGuides="1">
      <p:cViewPr varScale="1">
        <p:scale>
          <a:sx n="62" d="100"/>
          <a:sy n="62" d="100"/>
        </p:scale>
        <p:origin x="84" y="3672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0F251-2520-42DC-842B-FACF9CBC98E6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52AF1-056D-4AAD-B234-8F33FCC38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85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0F251-2520-42DC-842B-FACF9CBC98E6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52AF1-056D-4AAD-B234-8F33FCC38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792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0F251-2520-42DC-842B-FACF9CBC98E6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52AF1-056D-4AAD-B234-8F33FCC38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002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0F251-2520-42DC-842B-FACF9CBC98E6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52AF1-056D-4AAD-B234-8F33FCC38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363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0F251-2520-42DC-842B-FACF9CBC98E6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52AF1-056D-4AAD-B234-8F33FCC38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997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0F251-2520-42DC-842B-FACF9CBC98E6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52AF1-056D-4AAD-B234-8F33FCC38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714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0F251-2520-42DC-842B-FACF9CBC98E6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52AF1-056D-4AAD-B234-8F33FCC38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418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0F251-2520-42DC-842B-FACF9CBC98E6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52AF1-056D-4AAD-B234-8F33FCC38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971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0F251-2520-42DC-842B-FACF9CBC98E6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52AF1-056D-4AAD-B234-8F33FCC38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052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0F251-2520-42DC-842B-FACF9CBC98E6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52AF1-056D-4AAD-B234-8F33FCC38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141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0F251-2520-42DC-842B-FACF9CBC98E6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52AF1-056D-4AAD-B234-8F33FCC38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65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B0F251-2520-42DC-842B-FACF9CBC98E6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652AF1-056D-4AAD-B234-8F33FCC38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287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LED Modules for </a:t>
            </a:r>
            <a:r>
              <a:rPr lang="en-US" dirty="0" err="1"/>
              <a:t>Pentaphilia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731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20pcstring, 75mm15mm Rectangular,DC12V IP67 Waterproof WS2801 IC LED Pixel Module String,RGB Full Color,3x 5050SMD,1xWS2801 IC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8650" y="1352550"/>
            <a:ext cx="4648200" cy="464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007776" y="952500"/>
            <a:ext cx="22878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75mm by 15mm LED module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3x SMD505 RGB LEDs per module</a:t>
            </a:r>
          </a:p>
        </p:txBody>
      </p:sp>
    </p:spTree>
    <p:extLst>
      <p:ext uri="{BB962C8B-B14F-4D97-AF65-F5344CB8AC3E}">
        <p14:creationId xmlns:p14="http://schemas.microsoft.com/office/powerpoint/2010/main" val="1877595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9262573"/>
              </p:ext>
            </p:extLst>
          </p:nvPr>
        </p:nvGraphicFramePr>
        <p:xfrm>
          <a:off x="3960526" y="613861"/>
          <a:ext cx="8075612" cy="57033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51180">
                  <a:extLst>
                    <a:ext uri="{9D8B030D-6E8A-4147-A177-3AD203B41FA5}">
                      <a16:colId xmlns:a16="http://schemas.microsoft.com/office/drawing/2014/main" val="2587763498"/>
                    </a:ext>
                  </a:extLst>
                </a:gridCol>
                <a:gridCol w="888081">
                  <a:extLst>
                    <a:ext uri="{9D8B030D-6E8A-4147-A177-3AD203B41FA5}">
                      <a16:colId xmlns:a16="http://schemas.microsoft.com/office/drawing/2014/main" val="1342207552"/>
                    </a:ext>
                  </a:extLst>
                </a:gridCol>
                <a:gridCol w="818289">
                  <a:extLst>
                    <a:ext uri="{9D8B030D-6E8A-4147-A177-3AD203B41FA5}">
                      <a16:colId xmlns:a16="http://schemas.microsoft.com/office/drawing/2014/main" val="3493315695"/>
                    </a:ext>
                  </a:extLst>
                </a:gridCol>
                <a:gridCol w="839462">
                  <a:extLst>
                    <a:ext uri="{9D8B030D-6E8A-4147-A177-3AD203B41FA5}">
                      <a16:colId xmlns:a16="http://schemas.microsoft.com/office/drawing/2014/main" val="4111722065"/>
                    </a:ext>
                  </a:extLst>
                </a:gridCol>
                <a:gridCol w="947286">
                  <a:extLst>
                    <a:ext uri="{9D8B030D-6E8A-4147-A177-3AD203B41FA5}">
                      <a16:colId xmlns:a16="http://schemas.microsoft.com/office/drawing/2014/main" val="3212960560"/>
                    </a:ext>
                  </a:extLst>
                </a:gridCol>
                <a:gridCol w="1120955">
                  <a:extLst>
                    <a:ext uri="{9D8B030D-6E8A-4147-A177-3AD203B41FA5}">
                      <a16:colId xmlns:a16="http://schemas.microsoft.com/office/drawing/2014/main" val="1248878732"/>
                    </a:ext>
                  </a:extLst>
                </a:gridCol>
                <a:gridCol w="1910359">
                  <a:extLst>
                    <a:ext uri="{9D8B030D-6E8A-4147-A177-3AD203B41FA5}">
                      <a16:colId xmlns:a16="http://schemas.microsoft.com/office/drawing/2014/main" val="4204221987"/>
                    </a:ext>
                  </a:extLst>
                </a:gridCol>
              </a:tblGrid>
              <a:tr h="16092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Chipset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46" marR="8046" marT="80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Supported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46" marR="8046" marT="80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Wires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46" marR="8046" marT="80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Color Bits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46" marR="8046" marT="80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Data Rate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46" marR="8046" marT="80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PWM Rate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46" marR="8046" marT="80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Chipset Power Draw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46" marR="8046" marT="8046" marB="0" anchor="ctr"/>
                </a:tc>
                <a:extLst>
                  <a:ext uri="{0D108BD9-81ED-4DB2-BD59-A6C34878D82A}">
                    <a16:rowId xmlns:a16="http://schemas.microsoft.com/office/drawing/2014/main" val="736863282"/>
                  </a:ext>
                </a:extLst>
              </a:tr>
              <a:tr h="23816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APA102/DOTSTAR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46" marR="8046" marT="48277" marB="48277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√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46" marR="8046" marT="48277" marB="48277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46" marR="8046" marT="48277" marB="48277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46" marR="8046" marT="48277" marB="48277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~24Mbps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46" marR="8046" marT="48277" marB="48277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20khz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46" marR="8046" marT="48277" marB="48277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0.9ma@5v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46" marR="8046" marT="48277" marB="48277" anchor="ctr"/>
                </a:tc>
                <a:extLst>
                  <a:ext uri="{0D108BD9-81ED-4DB2-BD59-A6C34878D82A}">
                    <a16:rowId xmlns:a16="http://schemas.microsoft.com/office/drawing/2014/main" val="2133397256"/>
                  </a:ext>
                </a:extLst>
              </a:tr>
              <a:tr h="23816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WS2811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46" marR="8046" marT="48277" marB="48277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√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46" marR="8046" marT="48277" marB="48277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46" marR="8046" marT="48277" marB="48277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46" marR="8046" marT="48277" marB="48277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800kbps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46" marR="8046" marT="48277" marB="48277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400Hz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46" marR="8046" marT="48277" marB="48277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5mw / 1ma@5v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46" marR="8046" marT="48277" marB="48277" anchor="ctr"/>
                </a:tc>
                <a:extLst>
                  <a:ext uri="{0D108BD9-81ED-4DB2-BD59-A6C34878D82A}">
                    <a16:rowId xmlns:a16="http://schemas.microsoft.com/office/drawing/2014/main" val="1299907086"/>
                  </a:ext>
                </a:extLst>
              </a:tr>
              <a:tr h="23816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WS2812B/NEOPIXEL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46" marR="8046" marT="48277" marB="48277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√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46" marR="8046" marT="48277" marB="48277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46" marR="8046" marT="48277" marB="48277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46" marR="8046" marT="48277" marB="48277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800kbps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46" marR="8046" marT="48277" marB="48277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400Hz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46" marR="8046" marT="48277" marB="48277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5mw / 1ma@5v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46" marR="8046" marT="48277" marB="48277" anchor="ctr"/>
                </a:tc>
                <a:extLst>
                  <a:ext uri="{0D108BD9-81ED-4DB2-BD59-A6C34878D82A}">
                    <a16:rowId xmlns:a16="http://schemas.microsoft.com/office/drawing/2014/main" val="4173068684"/>
                  </a:ext>
                </a:extLst>
              </a:tr>
              <a:tr h="23816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TM1809/TM1812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46" marR="8046" marT="48277" marB="48277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√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46" marR="8046" marT="48277" marB="48277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46" marR="8046" marT="48277" marB="48277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46" marR="8046" marT="48277" marB="48277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800kbps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46" marR="8046" marT="48277" marB="48277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400Hz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46" marR="8046" marT="48277" marB="48277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7.2mw / 0.6ma@12v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46" marR="8046" marT="48277" marB="48277" anchor="ctr"/>
                </a:tc>
                <a:extLst>
                  <a:ext uri="{0D108BD9-81ED-4DB2-BD59-A6C34878D82A}">
                    <a16:rowId xmlns:a16="http://schemas.microsoft.com/office/drawing/2014/main" val="1179066237"/>
                  </a:ext>
                </a:extLst>
              </a:tr>
              <a:tr h="23816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sngStrike">
                          <a:effectLst/>
                        </a:rPr>
                        <a:t>TM1803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46" marR="8046" marT="48277" marB="48277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sngStrike">
                          <a:effectLst/>
                        </a:rPr>
                        <a:t>√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46" marR="8046" marT="48277" marB="48277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sngStrike">
                          <a:effectLst/>
                        </a:rPr>
                        <a:t>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46" marR="8046" marT="48277" marB="48277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sngStrike">
                          <a:effectLst/>
                        </a:rPr>
                        <a:t>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46" marR="8046" marT="48277" marB="48277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sngStrike">
                          <a:effectLst/>
                        </a:rPr>
                        <a:t>400kbps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46" marR="8046" marT="48277" marB="48277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sngStrike">
                          <a:effectLst/>
                        </a:rPr>
                        <a:t>400Hz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46" marR="8046" marT="48277" marB="48277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sngStrike">
                          <a:effectLst/>
                        </a:rPr>
                        <a:t>7.2mw / 0.6ma@12v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46" marR="8046" marT="48277" marB="48277" anchor="ctr"/>
                </a:tc>
                <a:extLst>
                  <a:ext uri="{0D108BD9-81ED-4DB2-BD59-A6C34878D82A}">
                    <a16:rowId xmlns:a16="http://schemas.microsoft.com/office/drawing/2014/main" val="2024872661"/>
                  </a:ext>
                </a:extLst>
              </a:tr>
              <a:tr h="23816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TM1804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46" marR="8046" marT="48277" marB="48277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√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46" marR="8046" marT="48277" marB="48277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46" marR="8046" marT="48277" marB="48277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46" marR="8046" marT="48277" marB="48277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800kbps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46" marR="8046" marT="48277" marB="48277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400Hz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46" marR="8046" marT="48277" marB="48277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7.2mw / 0.6ma@12v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46" marR="8046" marT="48277" marB="48277" anchor="ctr"/>
                </a:tc>
                <a:extLst>
                  <a:ext uri="{0D108BD9-81ED-4DB2-BD59-A6C34878D82A}">
                    <a16:rowId xmlns:a16="http://schemas.microsoft.com/office/drawing/2014/main" val="155266668"/>
                  </a:ext>
                </a:extLst>
              </a:tr>
              <a:tr h="23816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WS2801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46" marR="8046" marT="48277" marB="48277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√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46" marR="8046" marT="48277" marB="48277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46" marR="8046" marT="48277" marB="48277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46" marR="8046" marT="48277" marB="48277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1Mbps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46" marR="8046" marT="48277" marB="48277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2.5kHz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46" marR="8046" marT="48277" marB="48277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60mw / 5ma@12v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46" marR="8046" marT="48277" marB="48277" anchor="ctr"/>
                </a:tc>
                <a:extLst>
                  <a:ext uri="{0D108BD9-81ED-4DB2-BD59-A6C34878D82A}">
                    <a16:rowId xmlns:a16="http://schemas.microsoft.com/office/drawing/2014/main" val="2152491658"/>
                  </a:ext>
                </a:extLst>
              </a:tr>
              <a:tr h="23816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sngStrike">
                          <a:effectLst/>
                        </a:rPr>
                        <a:t>UCS1903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46" marR="8046" marT="48277" marB="48277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sngStrike">
                          <a:effectLst/>
                        </a:rPr>
                        <a:t>√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46" marR="8046" marT="48277" marB="48277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sngStrike">
                          <a:effectLst/>
                        </a:rPr>
                        <a:t>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46" marR="8046" marT="48277" marB="48277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sngStrike">
                          <a:effectLst/>
                        </a:rPr>
                        <a:t>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46" marR="8046" marT="48277" marB="48277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sngStrike">
                          <a:effectLst/>
                        </a:rPr>
                        <a:t>400kbps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46" marR="8046" marT="48277" marB="48277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sngStrike">
                          <a:effectLst/>
                        </a:rPr>
                        <a:t>unknown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46" marR="8046" marT="48277" marB="48277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sngStrike">
                          <a:effectLst/>
                        </a:rPr>
                        <a:t>?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46" marR="8046" marT="48277" marB="48277" anchor="ctr"/>
                </a:tc>
                <a:extLst>
                  <a:ext uri="{0D108BD9-81ED-4DB2-BD59-A6C34878D82A}">
                    <a16:rowId xmlns:a16="http://schemas.microsoft.com/office/drawing/2014/main" val="2173934336"/>
                  </a:ext>
                </a:extLst>
              </a:tr>
              <a:tr h="23816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UCS2903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46" marR="8046" marT="48277" marB="48277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√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46" marR="8046" marT="48277" marB="48277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46" marR="8046" marT="48277" marB="48277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46" marR="8046" marT="48277" marB="48277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800kbps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46" marR="8046" marT="48277" marB="48277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unknown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46" marR="8046" marT="48277" marB="48277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?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46" marR="8046" marT="48277" marB="48277" anchor="ctr"/>
                </a:tc>
                <a:extLst>
                  <a:ext uri="{0D108BD9-81ED-4DB2-BD59-A6C34878D82A}">
                    <a16:rowId xmlns:a16="http://schemas.microsoft.com/office/drawing/2014/main" val="567097778"/>
                  </a:ext>
                </a:extLst>
              </a:tr>
              <a:tr h="23816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LPD8806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46" marR="8046" marT="48277" marB="48277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√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46" marR="8046" marT="48277" marB="48277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46" marR="8046" marT="48277" marB="48277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46" marR="8046" marT="48277" marB="48277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1-20Mbps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46" marR="8046" marT="48277" marB="48277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4kHz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46" marR="8046" marT="48277" marB="48277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?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46" marR="8046" marT="48277" marB="48277" anchor="ctr"/>
                </a:tc>
                <a:extLst>
                  <a:ext uri="{0D108BD9-81ED-4DB2-BD59-A6C34878D82A}">
                    <a16:rowId xmlns:a16="http://schemas.microsoft.com/office/drawing/2014/main" val="3000707763"/>
                  </a:ext>
                </a:extLst>
              </a:tr>
              <a:tr h="23816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P9813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46" marR="8046" marT="48277" marB="48277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√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46" marR="8046" marT="48277" marB="48277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46" marR="8046" marT="48277" marB="48277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46" marR="8046" marT="48277" marB="48277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1-15Mbps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46" marR="8046" marT="48277" marB="48277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4.5kHz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46" marR="8046" marT="48277" marB="48277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?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46" marR="8046" marT="48277" marB="48277" anchor="ctr"/>
                </a:tc>
                <a:extLst>
                  <a:ext uri="{0D108BD9-81ED-4DB2-BD59-A6C34878D82A}">
                    <a16:rowId xmlns:a16="http://schemas.microsoft.com/office/drawing/2014/main" val="1998332529"/>
                  </a:ext>
                </a:extLst>
              </a:tr>
              <a:tr h="23816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SM16716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46" marR="8046" marT="48277" marB="48277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√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46" marR="8046" marT="48277" marB="48277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46" marR="8046" marT="48277" marB="48277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46" marR="8046" marT="48277" marB="48277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?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46" marR="8046" marT="48277" marB="48277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?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46" marR="8046" marT="48277" marB="48277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?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46" marR="8046" marT="48277" marB="48277" anchor="ctr"/>
                </a:tc>
                <a:extLst>
                  <a:ext uri="{0D108BD9-81ED-4DB2-BD59-A6C34878D82A}">
                    <a16:rowId xmlns:a16="http://schemas.microsoft.com/office/drawing/2014/main" val="2388447618"/>
                  </a:ext>
                </a:extLst>
              </a:tr>
              <a:tr h="37977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sngStrike" dirty="0">
                          <a:effectLst/>
                        </a:rPr>
                        <a:t>TM1829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46" marR="8046" marT="48277" marB="48277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sngStrike">
                          <a:effectLst/>
                        </a:rPr>
                        <a:t>X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46" marR="8046" marT="48277" marB="48277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sngStrike">
                          <a:effectLst/>
                        </a:rPr>
                        <a:t>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46" marR="8046" marT="48277" marB="48277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sngStrike">
                          <a:effectLst/>
                        </a:rPr>
                        <a:t>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46" marR="8046" marT="48277" marB="48277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sngStrike">
                          <a:effectLst/>
                        </a:rPr>
                        <a:t>1.6Mbps/800kbps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46" marR="8046" marT="48277" marB="48277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sngStrike">
                          <a:effectLst/>
                        </a:rPr>
                        <a:t>7kHz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46" marR="8046" marT="48277" marB="48277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sngStrike">
                          <a:effectLst/>
                        </a:rPr>
                        <a:t>6ma@12v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46" marR="8046" marT="48277" marB="48277" anchor="ctr"/>
                </a:tc>
                <a:extLst>
                  <a:ext uri="{0D108BD9-81ED-4DB2-BD59-A6C34878D82A}">
                    <a16:rowId xmlns:a16="http://schemas.microsoft.com/office/drawing/2014/main" val="2314488610"/>
                  </a:ext>
                </a:extLst>
              </a:tr>
              <a:tr h="23816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sngStrike">
                          <a:effectLst/>
                        </a:rPr>
                        <a:t>TLS3001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46" marR="8046" marT="48277" marB="48277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sngStrike">
                          <a:effectLst/>
                        </a:rPr>
                        <a:t>X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46" marR="8046" marT="48277" marB="48277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sngStrike">
                          <a:effectLst/>
                        </a:rPr>
                        <a:t>?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46" marR="8046" marT="48277" marB="48277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sngStrike">
                          <a:effectLst/>
                        </a:rPr>
                        <a:t>12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46" marR="8046" marT="48277" marB="48277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sngStrike">
                          <a:effectLst/>
                        </a:rPr>
                        <a:t>?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46" marR="8046" marT="48277" marB="48277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sngStrike">
                          <a:effectLst/>
                        </a:rPr>
                        <a:t>?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46" marR="8046" marT="48277" marB="48277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sngStrike">
                          <a:effectLst/>
                        </a:rPr>
                        <a:t>?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46" marR="8046" marT="48277" marB="48277" anchor="ctr"/>
                </a:tc>
                <a:extLst>
                  <a:ext uri="{0D108BD9-81ED-4DB2-BD59-A6C34878D82A}">
                    <a16:rowId xmlns:a16="http://schemas.microsoft.com/office/drawing/2014/main" val="1211921475"/>
                  </a:ext>
                </a:extLst>
              </a:tr>
              <a:tr h="23816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sngStrike" dirty="0">
                          <a:effectLst/>
                        </a:rPr>
                        <a:t>TLC5940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46" marR="8046" marT="48277" marB="48277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sngStrike">
                          <a:effectLst/>
                        </a:rPr>
                        <a:t>X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46" marR="8046" marT="48277" marB="48277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sng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46" marR="8046" marT="48277" marB="48277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sngStrike">
                          <a:effectLst/>
                        </a:rPr>
                        <a:t>12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46" marR="8046" marT="48277" marB="48277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sngStrike">
                          <a:effectLst/>
                        </a:rPr>
                        <a:t>?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46" marR="8046" marT="48277" marB="48277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sngStrike">
                          <a:effectLst/>
                        </a:rPr>
                        <a:t>?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46" marR="8046" marT="48277" marB="48277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sngStrike">
                          <a:effectLst/>
                        </a:rPr>
                        <a:t>?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46" marR="8046" marT="48277" marB="48277" anchor="ctr"/>
                </a:tc>
                <a:extLst>
                  <a:ext uri="{0D108BD9-81ED-4DB2-BD59-A6C34878D82A}">
                    <a16:rowId xmlns:a16="http://schemas.microsoft.com/office/drawing/2014/main" val="1723971188"/>
                  </a:ext>
                </a:extLst>
              </a:tr>
              <a:tr h="23816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sngStrike" dirty="0">
                          <a:effectLst/>
                        </a:rPr>
                        <a:t>TLC5947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46" marR="8046" marT="48277" marB="48277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sngStrike">
                          <a:effectLst/>
                        </a:rPr>
                        <a:t>X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46" marR="8046" marT="48277" marB="48277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sng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46" marR="8046" marT="48277" marB="48277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sngStrike">
                          <a:effectLst/>
                        </a:rPr>
                        <a:t>12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46" marR="8046" marT="48277" marB="48277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sngStrike">
                          <a:effectLst/>
                        </a:rPr>
                        <a:t>?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46" marR="8046" marT="48277" marB="48277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sngStrike">
                          <a:effectLst/>
                        </a:rPr>
                        <a:t>?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46" marR="8046" marT="48277" marB="48277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sngStrike">
                          <a:effectLst/>
                        </a:rPr>
                        <a:t>?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46" marR="8046" marT="48277" marB="48277" anchor="ctr"/>
                </a:tc>
                <a:extLst>
                  <a:ext uri="{0D108BD9-81ED-4DB2-BD59-A6C34878D82A}">
                    <a16:rowId xmlns:a16="http://schemas.microsoft.com/office/drawing/2014/main" val="260753492"/>
                  </a:ext>
                </a:extLst>
              </a:tr>
              <a:tr h="23816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sngStrike">
                          <a:effectLst/>
                        </a:rPr>
                        <a:t>LPD1886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46" marR="8046" marT="48277" marB="48277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sngStrike">
                          <a:effectLst/>
                        </a:rPr>
                        <a:t>X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46" marR="8046" marT="48277" marB="48277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sngStrike">
                          <a:effectLst/>
                        </a:rPr>
                        <a:t>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46" marR="8046" marT="48277" marB="48277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sngStrike">
                          <a:effectLst/>
                        </a:rPr>
                        <a:t>12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46" marR="8046" marT="48277" marB="48277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sngStrike">
                          <a:effectLst/>
                        </a:rPr>
                        <a:t>?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46" marR="8046" marT="48277" marB="48277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sngStrike">
                          <a:effectLst/>
                        </a:rPr>
                        <a:t>?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46" marR="8046" marT="48277" marB="48277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sngStrike" dirty="0">
                          <a:effectLst/>
                        </a:rPr>
                        <a:t>?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46" marR="8046" marT="48277" marB="48277" anchor="ctr"/>
                </a:tc>
                <a:extLst>
                  <a:ext uri="{0D108BD9-81ED-4DB2-BD59-A6C34878D82A}">
                    <a16:rowId xmlns:a16="http://schemas.microsoft.com/office/drawing/2014/main" val="2339046560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007776" y="952500"/>
            <a:ext cx="22878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Acceptable protocol table</a:t>
            </a:r>
          </a:p>
        </p:txBody>
      </p:sp>
    </p:spTree>
    <p:extLst>
      <p:ext uri="{BB962C8B-B14F-4D97-AF65-F5344CB8AC3E}">
        <p14:creationId xmlns:p14="http://schemas.microsoft.com/office/powerpoint/2010/main" val="2619677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746000" y="1347141"/>
            <a:ext cx="2700000" cy="540000"/>
            <a:chOff x="1360871" y="1119454"/>
            <a:chExt cx="2700000" cy="540000"/>
          </a:xfrm>
        </p:grpSpPr>
        <p:sp>
          <p:nvSpPr>
            <p:cNvPr id="4" name="Rectangle 3"/>
            <p:cNvSpPr/>
            <p:nvPr/>
          </p:nvSpPr>
          <p:spPr>
            <a:xfrm>
              <a:off x="1360871" y="1119454"/>
              <a:ext cx="2700000" cy="5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1610036" y="1209454"/>
              <a:ext cx="360000" cy="360000"/>
            </a:xfrm>
            <a:prstGeom prst="ellipse">
              <a:avLst/>
            </a:prstGeom>
            <a:gradFill flip="none" rotWithShape="1">
              <a:gsLst>
                <a:gs pos="0">
                  <a:schemeClr val="accent4">
                    <a:lumMod val="67000"/>
                  </a:schemeClr>
                </a:gs>
                <a:gs pos="48000">
                  <a:schemeClr val="accent4">
                    <a:lumMod val="97000"/>
                    <a:lumOff val="3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2530871" y="1209454"/>
              <a:ext cx="360000" cy="360000"/>
            </a:xfrm>
            <a:prstGeom prst="ellipse">
              <a:avLst/>
            </a:prstGeom>
            <a:gradFill flip="none" rotWithShape="1">
              <a:gsLst>
                <a:gs pos="0">
                  <a:schemeClr val="accent4">
                    <a:lumMod val="67000"/>
                  </a:schemeClr>
                </a:gs>
                <a:gs pos="48000">
                  <a:schemeClr val="accent4">
                    <a:lumMod val="97000"/>
                    <a:lumOff val="3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3451706" y="1209454"/>
              <a:ext cx="360000" cy="360000"/>
            </a:xfrm>
            <a:prstGeom prst="ellipse">
              <a:avLst/>
            </a:prstGeom>
            <a:gradFill flip="none" rotWithShape="1">
              <a:gsLst>
                <a:gs pos="0">
                  <a:schemeClr val="accent4">
                    <a:lumMod val="67000"/>
                  </a:schemeClr>
                </a:gs>
                <a:gs pos="48000">
                  <a:schemeClr val="accent4">
                    <a:lumMod val="97000"/>
                    <a:lumOff val="3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746000" y="2400458"/>
            <a:ext cx="2700000" cy="540000"/>
            <a:chOff x="1360871" y="1119454"/>
            <a:chExt cx="2700000" cy="540000"/>
          </a:xfrm>
        </p:grpSpPr>
        <p:sp>
          <p:nvSpPr>
            <p:cNvPr id="11" name="Rectangle 10"/>
            <p:cNvSpPr/>
            <p:nvPr/>
          </p:nvSpPr>
          <p:spPr>
            <a:xfrm>
              <a:off x="1360871" y="1119454"/>
              <a:ext cx="2700000" cy="5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1610036" y="1209454"/>
              <a:ext cx="360000" cy="360000"/>
            </a:xfrm>
            <a:prstGeom prst="ellipse">
              <a:avLst/>
            </a:prstGeom>
            <a:gradFill flip="none" rotWithShape="1">
              <a:gsLst>
                <a:gs pos="0">
                  <a:schemeClr val="accent4">
                    <a:lumMod val="67000"/>
                  </a:schemeClr>
                </a:gs>
                <a:gs pos="48000">
                  <a:schemeClr val="accent4">
                    <a:lumMod val="97000"/>
                    <a:lumOff val="3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2530871" y="1209454"/>
              <a:ext cx="360000" cy="360000"/>
            </a:xfrm>
            <a:prstGeom prst="ellipse">
              <a:avLst/>
            </a:prstGeom>
            <a:gradFill flip="none" rotWithShape="1">
              <a:gsLst>
                <a:gs pos="0">
                  <a:schemeClr val="accent4">
                    <a:lumMod val="67000"/>
                  </a:schemeClr>
                </a:gs>
                <a:gs pos="48000">
                  <a:schemeClr val="accent4">
                    <a:lumMod val="97000"/>
                    <a:lumOff val="3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451706" y="1209454"/>
              <a:ext cx="360000" cy="360000"/>
            </a:xfrm>
            <a:prstGeom prst="ellipse">
              <a:avLst/>
            </a:prstGeom>
            <a:gradFill flip="none" rotWithShape="1">
              <a:gsLst>
                <a:gs pos="0">
                  <a:schemeClr val="accent4">
                    <a:lumMod val="67000"/>
                  </a:schemeClr>
                </a:gs>
                <a:gs pos="48000">
                  <a:schemeClr val="accent4">
                    <a:lumMod val="97000"/>
                    <a:lumOff val="3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746000" y="3453775"/>
            <a:ext cx="2700000" cy="540000"/>
            <a:chOff x="1360871" y="1119454"/>
            <a:chExt cx="2700000" cy="540000"/>
          </a:xfrm>
        </p:grpSpPr>
        <p:sp>
          <p:nvSpPr>
            <p:cNvPr id="16" name="Rectangle 15"/>
            <p:cNvSpPr/>
            <p:nvPr/>
          </p:nvSpPr>
          <p:spPr>
            <a:xfrm>
              <a:off x="1360871" y="1119454"/>
              <a:ext cx="2700000" cy="5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1610036" y="1209454"/>
              <a:ext cx="360000" cy="360000"/>
            </a:xfrm>
            <a:prstGeom prst="ellipse">
              <a:avLst/>
            </a:prstGeom>
            <a:gradFill flip="none" rotWithShape="1">
              <a:gsLst>
                <a:gs pos="0">
                  <a:schemeClr val="accent4">
                    <a:lumMod val="67000"/>
                  </a:schemeClr>
                </a:gs>
                <a:gs pos="48000">
                  <a:schemeClr val="accent4">
                    <a:lumMod val="97000"/>
                    <a:lumOff val="3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2530871" y="1209454"/>
              <a:ext cx="360000" cy="360000"/>
            </a:xfrm>
            <a:prstGeom prst="ellipse">
              <a:avLst/>
            </a:prstGeom>
            <a:gradFill flip="none" rotWithShape="1">
              <a:gsLst>
                <a:gs pos="0">
                  <a:schemeClr val="accent4">
                    <a:lumMod val="67000"/>
                  </a:schemeClr>
                </a:gs>
                <a:gs pos="48000">
                  <a:schemeClr val="accent4">
                    <a:lumMod val="97000"/>
                    <a:lumOff val="3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3451706" y="1209454"/>
              <a:ext cx="360000" cy="360000"/>
            </a:xfrm>
            <a:prstGeom prst="ellipse">
              <a:avLst/>
            </a:prstGeom>
            <a:gradFill flip="none" rotWithShape="1">
              <a:gsLst>
                <a:gs pos="0">
                  <a:schemeClr val="accent4">
                    <a:lumMod val="67000"/>
                  </a:schemeClr>
                </a:gs>
                <a:gs pos="48000">
                  <a:schemeClr val="accent4">
                    <a:lumMod val="97000"/>
                    <a:lumOff val="3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746000" y="4507092"/>
            <a:ext cx="2700000" cy="540000"/>
            <a:chOff x="1360871" y="1119454"/>
            <a:chExt cx="2700000" cy="540000"/>
          </a:xfrm>
        </p:grpSpPr>
        <p:sp>
          <p:nvSpPr>
            <p:cNvPr id="22" name="Rectangle 21"/>
            <p:cNvSpPr/>
            <p:nvPr/>
          </p:nvSpPr>
          <p:spPr>
            <a:xfrm>
              <a:off x="1360871" y="1119454"/>
              <a:ext cx="2700000" cy="5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1610036" y="1209454"/>
              <a:ext cx="360000" cy="360000"/>
            </a:xfrm>
            <a:prstGeom prst="ellipse">
              <a:avLst/>
            </a:prstGeom>
            <a:gradFill flip="none" rotWithShape="1">
              <a:gsLst>
                <a:gs pos="0">
                  <a:schemeClr val="accent4">
                    <a:lumMod val="67000"/>
                  </a:schemeClr>
                </a:gs>
                <a:gs pos="48000">
                  <a:schemeClr val="accent4">
                    <a:lumMod val="97000"/>
                    <a:lumOff val="3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2530871" y="1209454"/>
              <a:ext cx="360000" cy="360000"/>
            </a:xfrm>
            <a:prstGeom prst="ellipse">
              <a:avLst/>
            </a:prstGeom>
            <a:gradFill flip="none" rotWithShape="1">
              <a:gsLst>
                <a:gs pos="0">
                  <a:schemeClr val="accent4">
                    <a:lumMod val="67000"/>
                  </a:schemeClr>
                </a:gs>
                <a:gs pos="48000">
                  <a:schemeClr val="accent4">
                    <a:lumMod val="97000"/>
                    <a:lumOff val="3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3451706" y="1209454"/>
              <a:ext cx="360000" cy="360000"/>
            </a:xfrm>
            <a:prstGeom prst="ellipse">
              <a:avLst/>
            </a:prstGeom>
            <a:gradFill flip="none" rotWithShape="1">
              <a:gsLst>
                <a:gs pos="0">
                  <a:schemeClr val="accent4">
                    <a:lumMod val="67000"/>
                  </a:schemeClr>
                </a:gs>
                <a:gs pos="48000">
                  <a:schemeClr val="accent4">
                    <a:lumMod val="97000"/>
                    <a:lumOff val="3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746000" y="5560409"/>
            <a:ext cx="2700000" cy="540000"/>
            <a:chOff x="1360871" y="1119454"/>
            <a:chExt cx="2700000" cy="540000"/>
          </a:xfrm>
        </p:grpSpPr>
        <p:sp>
          <p:nvSpPr>
            <p:cNvPr id="27" name="Rectangle 26"/>
            <p:cNvSpPr/>
            <p:nvPr/>
          </p:nvSpPr>
          <p:spPr>
            <a:xfrm>
              <a:off x="1360871" y="1119454"/>
              <a:ext cx="2700000" cy="5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1610036" y="1209454"/>
              <a:ext cx="360000" cy="360000"/>
            </a:xfrm>
            <a:prstGeom prst="ellipse">
              <a:avLst/>
            </a:prstGeom>
            <a:gradFill flip="none" rotWithShape="1">
              <a:gsLst>
                <a:gs pos="0">
                  <a:schemeClr val="accent4">
                    <a:lumMod val="67000"/>
                  </a:schemeClr>
                </a:gs>
                <a:gs pos="48000">
                  <a:schemeClr val="accent4">
                    <a:lumMod val="97000"/>
                    <a:lumOff val="3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2530871" y="1209454"/>
              <a:ext cx="360000" cy="360000"/>
            </a:xfrm>
            <a:prstGeom prst="ellipse">
              <a:avLst/>
            </a:prstGeom>
            <a:gradFill flip="none" rotWithShape="1">
              <a:gsLst>
                <a:gs pos="0">
                  <a:schemeClr val="accent4">
                    <a:lumMod val="67000"/>
                  </a:schemeClr>
                </a:gs>
                <a:gs pos="48000">
                  <a:schemeClr val="accent4">
                    <a:lumMod val="97000"/>
                    <a:lumOff val="3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3451706" y="1209454"/>
              <a:ext cx="360000" cy="360000"/>
            </a:xfrm>
            <a:prstGeom prst="ellipse">
              <a:avLst/>
            </a:prstGeom>
            <a:gradFill flip="none" rotWithShape="1">
              <a:gsLst>
                <a:gs pos="0">
                  <a:schemeClr val="accent4">
                    <a:lumMod val="67000"/>
                  </a:schemeClr>
                </a:gs>
                <a:gs pos="48000">
                  <a:schemeClr val="accent4">
                    <a:lumMod val="97000"/>
                    <a:lumOff val="3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1" name="Connector: Curved 40"/>
          <p:cNvCxnSpPr>
            <a:stCxn id="11" idx="1"/>
            <a:endCxn id="16" idx="1"/>
          </p:cNvCxnSpPr>
          <p:nvPr/>
        </p:nvCxnSpPr>
        <p:spPr>
          <a:xfrm rot="10800000" flipV="1">
            <a:off x="4746000" y="2670457"/>
            <a:ext cx="12700" cy="1053317"/>
          </a:xfrm>
          <a:prstGeom prst="curvedConnector3">
            <a:avLst>
              <a:gd name="adj1" fmla="val 10650000"/>
            </a:avLst>
          </a:prstGeom>
          <a:ln w="190500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Curved 43"/>
          <p:cNvCxnSpPr>
            <a:stCxn id="22" idx="3"/>
            <a:endCxn id="16" idx="3"/>
          </p:cNvCxnSpPr>
          <p:nvPr/>
        </p:nvCxnSpPr>
        <p:spPr>
          <a:xfrm flipV="1">
            <a:off x="7446000" y="3723775"/>
            <a:ext cx="12700" cy="1053317"/>
          </a:xfrm>
          <a:prstGeom prst="curvedConnector3">
            <a:avLst>
              <a:gd name="adj1" fmla="val 12300000"/>
            </a:avLst>
          </a:prstGeom>
          <a:ln w="190500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Curved 46"/>
          <p:cNvCxnSpPr>
            <a:stCxn id="22" idx="1"/>
            <a:endCxn id="27" idx="1"/>
          </p:cNvCxnSpPr>
          <p:nvPr/>
        </p:nvCxnSpPr>
        <p:spPr>
          <a:xfrm rot="10800000" flipV="1">
            <a:off x="4746000" y="4777091"/>
            <a:ext cx="12700" cy="1053317"/>
          </a:xfrm>
          <a:prstGeom prst="curvedConnector3">
            <a:avLst>
              <a:gd name="adj1" fmla="val 11700000"/>
            </a:avLst>
          </a:prstGeom>
          <a:ln w="190500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Curved 49"/>
          <p:cNvCxnSpPr>
            <a:stCxn id="4" idx="3"/>
            <a:endCxn id="11" idx="3"/>
          </p:cNvCxnSpPr>
          <p:nvPr/>
        </p:nvCxnSpPr>
        <p:spPr>
          <a:xfrm>
            <a:off x="7446000" y="1617141"/>
            <a:ext cx="12700" cy="1053317"/>
          </a:xfrm>
          <a:prstGeom prst="curvedConnector3">
            <a:avLst>
              <a:gd name="adj1" fmla="val 12450000"/>
            </a:avLst>
          </a:prstGeom>
          <a:ln w="190500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4745999" y="385878"/>
            <a:ext cx="66847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5x modules with 180mm wire length.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TOTAL LENGTH of 5x modules = 1095mm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with JST connectors = 1455mm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cxnSp>
        <p:nvCxnSpPr>
          <p:cNvPr id="59" name="Connector: Curved 58"/>
          <p:cNvCxnSpPr>
            <a:stCxn id="4" idx="1"/>
            <a:endCxn id="62" idx="3"/>
          </p:cNvCxnSpPr>
          <p:nvPr/>
        </p:nvCxnSpPr>
        <p:spPr>
          <a:xfrm rot="10800000">
            <a:off x="2208224" y="1107507"/>
            <a:ext cx="2537776" cy="509634"/>
          </a:xfrm>
          <a:prstGeom prst="curvedConnector3">
            <a:avLst>
              <a:gd name="adj1" fmla="val 50000"/>
            </a:avLst>
          </a:prstGeom>
          <a:ln w="190500" cmpd="tri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1447739" y="881832"/>
            <a:ext cx="760485" cy="4513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Connector: Curved 64"/>
          <p:cNvCxnSpPr>
            <a:stCxn id="27" idx="3"/>
            <a:endCxn id="66" idx="1"/>
          </p:cNvCxnSpPr>
          <p:nvPr/>
        </p:nvCxnSpPr>
        <p:spPr>
          <a:xfrm>
            <a:off x="7446000" y="5830409"/>
            <a:ext cx="2783789" cy="502409"/>
          </a:xfrm>
          <a:prstGeom prst="curvedConnector3">
            <a:avLst>
              <a:gd name="adj1" fmla="val 50000"/>
            </a:avLst>
          </a:prstGeom>
          <a:ln w="190500" cmpd="tri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10229789" y="6107143"/>
            <a:ext cx="760485" cy="4513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526006" y="1588692"/>
            <a:ext cx="26039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JST connector (“clips”)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180mm wire length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9288605" y="5264105"/>
            <a:ext cx="26428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JST connector (“clips”)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180mm wire length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74" name="Rectangle 73"/>
          <p:cNvSpPr/>
          <p:nvPr/>
        </p:nvSpPr>
        <p:spPr>
          <a:xfrm>
            <a:off x="1027484" y="3159507"/>
            <a:ext cx="23614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180mm wire length.</a:t>
            </a:r>
          </a:p>
        </p:txBody>
      </p:sp>
      <p:sp>
        <p:nvSpPr>
          <p:cNvPr id="75" name="Rectangle 74"/>
          <p:cNvSpPr/>
          <p:nvPr/>
        </p:nvSpPr>
        <p:spPr>
          <a:xfrm>
            <a:off x="8368795" y="2682858"/>
            <a:ext cx="23614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180mm wire length.</a:t>
            </a:r>
            <a:endParaRPr lang="en-US" dirty="0"/>
          </a:p>
        </p:txBody>
      </p:sp>
      <p:sp>
        <p:nvSpPr>
          <p:cNvPr id="76" name="Rectangle 75"/>
          <p:cNvSpPr/>
          <p:nvPr/>
        </p:nvSpPr>
        <p:spPr>
          <a:xfrm>
            <a:off x="1203779" y="4587760"/>
            <a:ext cx="23614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180mm wire length.</a:t>
            </a:r>
            <a:endParaRPr lang="en-US" dirty="0"/>
          </a:p>
        </p:txBody>
      </p:sp>
      <p:sp>
        <p:nvSpPr>
          <p:cNvPr id="77" name="Rectangle 76"/>
          <p:cNvSpPr/>
          <p:nvPr/>
        </p:nvSpPr>
        <p:spPr>
          <a:xfrm>
            <a:off x="9082080" y="4105507"/>
            <a:ext cx="23614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180mm wire length.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168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gular Pentagon 9"/>
          <p:cNvSpPr>
            <a:spLocks noChangeAspect="1"/>
          </p:cNvSpPr>
          <p:nvPr/>
        </p:nvSpPr>
        <p:spPr>
          <a:xfrm rot="3239138">
            <a:off x="1808639" y="1062246"/>
            <a:ext cx="4752594" cy="4526280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" name="Regular Pentagon 10"/>
          <p:cNvSpPr>
            <a:spLocks noChangeAspect="1"/>
          </p:cNvSpPr>
          <p:nvPr/>
        </p:nvSpPr>
        <p:spPr>
          <a:xfrm rot="1110508">
            <a:off x="5908015" y="1004189"/>
            <a:ext cx="4752594" cy="4526280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118" name="Group 117"/>
          <p:cNvGrpSpPr/>
          <p:nvPr/>
        </p:nvGrpSpPr>
        <p:grpSpPr>
          <a:xfrm>
            <a:off x="3256064" y="991549"/>
            <a:ext cx="2861430" cy="914066"/>
            <a:chOff x="3256064" y="991549"/>
            <a:chExt cx="2861430" cy="914066"/>
          </a:xfrm>
        </p:grpSpPr>
        <p:grpSp>
          <p:nvGrpSpPr>
            <p:cNvPr id="37" name="Group 36"/>
            <p:cNvGrpSpPr>
              <a:grpSpLocks noChangeAspect="1"/>
            </p:cNvGrpSpPr>
            <p:nvPr/>
          </p:nvGrpSpPr>
          <p:grpSpPr>
            <a:xfrm rot="900000">
              <a:off x="3569729" y="1073469"/>
              <a:ext cx="250688" cy="50138"/>
              <a:chOff x="1360871" y="1119454"/>
              <a:chExt cx="2700000" cy="540000"/>
            </a:xfrm>
          </p:grpSpPr>
          <p:sp>
            <p:nvSpPr>
              <p:cNvPr id="38" name="Rectangle 37"/>
              <p:cNvSpPr/>
              <p:nvPr/>
            </p:nvSpPr>
            <p:spPr>
              <a:xfrm>
                <a:off x="1360871" y="1119454"/>
                <a:ext cx="2700000" cy="5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1610036" y="1209454"/>
                <a:ext cx="360000" cy="3600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4">
                      <a:lumMod val="67000"/>
                    </a:schemeClr>
                  </a:gs>
                  <a:gs pos="48000">
                    <a:schemeClr val="accent4">
                      <a:lumMod val="97000"/>
                      <a:lumOff val="3000"/>
                    </a:schemeClr>
                  </a:gs>
                  <a:gs pos="100000">
                    <a:schemeClr val="accent4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2530871" y="1209454"/>
                <a:ext cx="360000" cy="3600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4">
                      <a:lumMod val="67000"/>
                    </a:schemeClr>
                  </a:gs>
                  <a:gs pos="48000">
                    <a:schemeClr val="accent4">
                      <a:lumMod val="97000"/>
                      <a:lumOff val="3000"/>
                    </a:schemeClr>
                  </a:gs>
                  <a:gs pos="100000">
                    <a:schemeClr val="accent4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3451706" y="1209454"/>
                <a:ext cx="360000" cy="3600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4">
                      <a:lumMod val="67000"/>
                    </a:schemeClr>
                  </a:gs>
                  <a:gs pos="48000">
                    <a:schemeClr val="accent4">
                      <a:lumMod val="97000"/>
                      <a:lumOff val="3000"/>
                    </a:schemeClr>
                  </a:gs>
                  <a:gs pos="100000">
                    <a:schemeClr val="accent4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2" name="Group 41"/>
            <p:cNvGrpSpPr>
              <a:grpSpLocks noChangeAspect="1"/>
            </p:cNvGrpSpPr>
            <p:nvPr/>
          </p:nvGrpSpPr>
          <p:grpSpPr>
            <a:xfrm rot="900000">
              <a:off x="4586361" y="1378269"/>
              <a:ext cx="250688" cy="50138"/>
              <a:chOff x="1360871" y="1119454"/>
              <a:chExt cx="2700000" cy="540000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1360871" y="1119454"/>
                <a:ext cx="2700000" cy="5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1610036" y="1209454"/>
                <a:ext cx="360000" cy="3600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4">
                      <a:lumMod val="67000"/>
                    </a:schemeClr>
                  </a:gs>
                  <a:gs pos="48000">
                    <a:schemeClr val="accent4">
                      <a:lumMod val="97000"/>
                      <a:lumOff val="3000"/>
                    </a:schemeClr>
                  </a:gs>
                  <a:gs pos="100000">
                    <a:schemeClr val="accent4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2530871" y="1209454"/>
                <a:ext cx="360000" cy="3600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4">
                      <a:lumMod val="67000"/>
                    </a:schemeClr>
                  </a:gs>
                  <a:gs pos="48000">
                    <a:schemeClr val="accent4">
                      <a:lumMod val="97000"/>
                      <a:lumOff val="3000"/>
                    </a:schemeClr>
                  </a:gs>
                  <a:gs pos="100000">
                    <a:schemeClr val="accent4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3451706" y="1209454"/>
                <a:ext cx="360000" cy="3600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4">
                      <a:lumMod val="67000"/>
                    </a:schemeClr>
                  </a:gs>
                  <a:gs pos="48000">
                    <a:schemeClr val="accent4">
                      <a:lumMod val="97000"/>
                      <a:lumOff val="3000"/>
                    </a:schemeClr>
                  </a:gs>
                  <a:gs pos="100000">
                    <a:schemeClr val="accent4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7" name="Group 46"/>
            <p:cNvGrpSpPr>
              <a:grpSpLocks noChangeAspect="1"/>
            </p:cNvGrpSpPr>
            <p:nvPr/>
          </p:nvGrpSpPr>
          <p:grpSpPr>
            <a:xfrm rot="900000">
              <a:off x="4078045" y="1250938"/>
              <a:ext cx="250688" cy="50138"/>
              <a:chOff x="1360871" y="1119454"/>
              <a:chExt cx="2700000" cy="540000"/>
            </a:xfrm>
          </p:grpSpPr>
          <p:sp>
            <p:nvSpPr>
              <p:cNvPr id="48" name="Rectangle 47"/>
              <p:cNvSpPr/>
              <p:nvPr/>
            </p:nvSpPr>
            <p:spPr>
              <a:xfrm>
                <a:off x="1360871" y="1119454"/>
                <a:ext cx="2700000" cy="5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1610036" y="1209454"/>
                <a:ext cx="360000" cy="3600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4">
                      <a:lumMod val="67000"/>
                    </a:schemeClr>
                  </a:gs>
                  <a:gs pos="48000">
                    <a:schemeClr val="accent4">
                      <a:lumMod val="97000"/>
                      <a:lumOff val="3000"/>
                    </a:schemeClr>
                  </a:gs>
                  <a:gs pos="100000">
                    <a:schemeClr val="accent4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2530871" y="1209454"/>
                <a:ext cx="360000" cy="3600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4">
                      <a:lumMod val="67000"/>
                    </a:schemeClr>
                  </a:gs>
                  <a:gs pos="48000">
                    <a:schemeClr val="accent4">
                      <a:lumMod val="97000"/>
                      <a:lumOff val="3000"/>
                    </a:schemeClr>
                  </a:gs>
                  <a:gs pos="100000">
                    <a:schemeClr val="accent4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3451706" y="1209454"/>
                <a:ext cx="360000" cy="3600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4">
                      <a:lumMod val="67000"/>
                    </a:schemeClr>
                  </a:gs>
                  <a:gs pos="48000">
                    <a:schemeClr val="accent4">
                      <a:lumMod val="97000"/>
                      <a:lumOff val="3000"/>
                    </a:schemeClr>
                  </a:gs>
                  <a:gs pos="100000">
                    <a:schemeClr val="accent4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2" name="Group 51"/>
            <p:cNvGrpSpPr>
              <a:grpSpLocks noChangeAspect="1"/>
            </p:cNvGrpSpPr>
            <p:nvPr/>
          </p:nvGrpSpPr>
          <p:grpSpPr>
            <a:xfrm rot="900000">
              <a:off x="5059396" y="1568769"/>
              <a:ext cx="250688" cy="50138"/>
              <a:chOff x="1360871" y="1119454"/>
              <a:chExt cx="2700000" cy="540000"/>
            </a:xfrm>
          </p:grpSpPr>
          <p:sp>
            <p:nvSpPr>
              <p:cNvPr id="53" name="Rectangle 52"/>
              <p:cNvSpPr/>
              <p:nvPr/>
            </p:nvSpPr>
            <p:spPr>
              <a:xfrm>
                <a:off x="1360871" y="1119454"/>
                <a:ext cx="2700000" cy="5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1610036" y="1209454"/>
                <a:ext cx="360000" cy="3600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4">
                      <a:lumMod val="67000"/>
                    </a:schemeClr>
                  </a:gs>
                  <a:gs pos="48000">
                    <a:schemeClr val="accent4">
                      <a:lumMod val="97000"/>
                      <a:lumOff val="3000"/>
                    </a:schemeClr>
                  </a:gs>
                  <a:gs pos="100000">
                    <a:schemeClr val="accent4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2530871" y="1209454"/>
                <a:ext cx="360000" cy="3600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4">
                      <a:lumMod val="67000"/>
                    </a:schemeClr>
                  </a:gs>
                  <a:gs pos="48000">
                    <a:schemeClr val="accent4">
                      <a:lumMod val="97000"/>
                      <a:lumOff val="3000"/>
                    </a:schemeClr>
                  </a:gs>
                  <a:gs pos="100000">
                    <a:schemeClr val="accent4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3451706" y="1209454"/>
                <a:ext cx="360000" cy="3600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4">
                      <a:lumMod val="67000"/>
                    </a:schemeClr>
                  </a:gs>
                  <a:gs pos="48000">
                    <a:schemeClr val="accent4">
                      <a:lumMod val="97000"/>
                      <a:lumOff val="3000"/>
                    </a:schemeClr>
                  </a:gs>
                  <a:gs pos="100000">
                    <a:schemeClr val="accent4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7" name="Group 56"/>
            <p:cNvGrpSpPr>
              <a:grpSpLocks noChangeAspect="1"/>
            </p:cNvGrpSpPr>
            <p:nvPr/>
          </p:nvGrpSpPr>
          <p:grpSpPr>
            <a:xfrm rot="900000">
              <a:off x="5563189" y="1721169"/>
              <a:ext cx="250688" cy="50138"/>
              <a:chOff x="1360871" y="1119454"/>
              <a:chExt cx="2700000" cy="540000"/>
            </a:xfrm>
          </p:grpSpPr>
          <p:sp>
            <p:nvSpPr>
              <p:cNvPr id="58" name="Rectangle 57"/>
              <p:cNvSpPr/>
              <p:nvPr/>
            </p:nvSpPr>
            <p:spPr>
              <a:xfrm>
                <a:off x="1360871" y="1119454"/>
                <a:ext cx="2700000" cy="5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1610036" y="1209454"/>
                <a:ext cx="360000" cy="3600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4">
                      <a:lumMod val="67000"/>
                    </a:schemeClr>
                  </a:gs>
                  <a:gs pos="48000">
                    <a:schemeClr val="accent4">
                      <a:lumMod val="97000"/>
                      <a:lumOff val="3000"/>
                    </a:schemeClr>
                  </a:gs>
                  <a:gs pos="100000">
                    <a:schemeClr val="accent4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2530871" y="1209454"/>
                <a:ext cx="360000" cy="3600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4">
                      <a:lumMod val="67000"/>
                    </a:schemeClr>
                  </a:gs>
                  <a:gs pos="48000">
                    <a:schemeClr val="accent4">
                      <a:lumMod val="97000"/>
                      <a:lumOff val="3000"/>
                    </a:schemeClr>
                  </a:gs>
                  <a:gs pos="100000">
                    <a:schemeClr val="accent4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Oval 60"/>
              <p:cNvSpPr/>
              <p:nvPr/>
            </p:nvSpPr>
            <p:spPr>
              <a:xfrm>
                <a:off x="3451706" y="1209454"/>
                <a:ext cx="360000" cy="3600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4">
                      <a:lumMod val="67000"/>
                    </a:schemeClr>
                  </a:gs>
                  <a:gs pos="48000">
                    <a:schemeClr val="accent4">
                      <a:lumMod val="97000"/>
                      <a:lumOff val="3000"/>
                    </a:schemeClr>
                  </a:gs>
                  <a:gs pos="100000">
                    <a:schemeClr val="accent4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2" name="Connector: Curved 61"/>
            <p:cNvCxnSpPr>
              <a:cxnSpLocks noChangeAspect="1"/>
              <a:stCxn id="43" idx="1"/>
              <a:endCxn id="48" idx="3"/>
            </p:cNvCxnSpPr>
            <p:nvPr/>
          </p:nvCxnSpPr>
          <p:spPr>
            <a:xfrm rot="10800000">
              <a:off x="4324462" y="1308449"/>
              <a:ext cx="266170" cy="62449"/>
            </a:xfrm>
            <a:prstGeom prst="curvedConnector3">
              <a:avLst>
                <a:gd name="adj1" fmla="val 50000"/>
              </a:avLst>
            </a:prstGeom>
            <a:ln w="63500" cmpd="tri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ctor: Curved 62"/>
            <p:cNvCxnSpPr>
              <a:cxnSpLocks noChangeAspect="1"/>
              <a:stCxn id="58" idx="1"/>
              <a:endCxn id="53" idx="3"/>
            </p:cNvCxnSpPr>
            <p:nvPr/>
          </p:nvCxnSpPr>
          <p:spPr>
            <a:xfrm rot="10800000">
              <a:off x="5305814" y="1626279"/>
              <a:ext cx="261647" cy="87518"/>
            </a:xfrm>
            <a:prstGeom prst="curvedConnector3">
              <a:avLst>
                <a:gd name="adj1" fmla="val 50000"/>
              </a:avLst>
            </a:prstGeom>
            <a:ln w="63500" cmpd="tri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ctor: Curved 64"/>
            <p:cNvCxnSpPr>
              <a:cxnSpLocks noChangeAspect="1"/>
              <a:stCxn id="38" idx="3"/>
              <a:endCxn id="48" idx="1"/>
            </p:cNvCxnSpPr>
            <p:nvPr/>
          </p:nvCxnSpPr>
          <p:spPr>
            <a:xfrm>
              <a:off x="3816146" y="1130979"/>
              <a:ext cx="266170" cy="112587"/>
            </a:xfrm>
            <a:prstGeom prst="curvedConnector3">
              <a:avLst>
                <a:gd name="adj1" fmla="val 50000"/>
              </a:avLst>
            </a:prstGeom>
            <a:ln w="63500" cmpd="tri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ctor: Curved 65"/>
            <p:cNvCxnSpPr>
              <a:cxnSpLocks noChangeAspect="1"/>
              <a:stCxn id="38" idx="1"/>
              <a:endCxn id="67" idx="3"/>
            </p:cNvCxnSpPr>
            <p:nvPr/>
          </p:nvCxnSpPr>
          <p:spPr>
            <a:xfrm rot="10800000">
              <a:off x="3325470" y="1021641"/>
              <a:ext cx="248530" cy="44457"/>
            </a:xfrm>
            <a:prstGeom prst="curvedConnector3">
              <a:avLst>
                <a:gd name="adj1" fmla="val 50000"/>
              </a:avLst>
            </a:prstGeom>
            <a:ln w="63500" cmpd="tri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Rectangle 66"/>
            <p:cNvSpPr>
              <a:spLocks noChangeAspect="1"/>
            </p:cNvSpPr>
            <p:nvPr/>
          </p:nvSpPr>
          <p:spPr>
            <a:xfrm rot="900000">
              <a:off x="3256064" y="991549"/>
              <a:ext cx="70609" cy="4190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8" name="Connector: Curved 67"/>
            <p:cNvCxnSpPr>
              <a:cxnSpLocks noChangeAspect="1"/>
              <a:stCxn id="58" idx="3"/>
              <a:endCxn id="69" idx="1"/>
            </p:cNvCxnSpPr>
            <p:nvPr/>
          </p:nvCxnSpPr>
          <p:spPr>
            <a:xfrm>
              <a:off x="5809606" y="1778679"/>
              <a:ext cx="238482" cy="96846"/>
            </a:xfrm>
            <a:prstGeom prst="curvedConnector3">
              <a:avLst>
                <a:gd name="adj1" fmla="val 50000"/>
              </a:avLst>
            </a:prstGeom>
            <a:ln w="63500" cmpd="tri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Rectangle 68"/>
            <p:cNvSpPr>
              <a:spLocks noChangeAspect="1"/>
            </p:cNvSpPr>
            <p:nvPr/>
          </p:nvSpPr>
          <p:spPr>
            <a:xfrm rot="900000">
              <a:off x="6046885" y="1863708"/>
              <a:ext cx="70609" cy="4190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1" name="Connector: Curved 80"/>
            <p:cNvCxnSpPr>
              <a:cxnSpLocks noChangeAspect="1"/>
              <a:stCxn id="53" idx="1"/>
              <a:endCxn id="43" idx="3"/>
            </p:cNvCxnSpPr>
            <p:nvPr/>
          </p:nvCxnSpPr>
          <p:spPr>
            <a:xfrm rot="10800000">
              <a:off x="4832779" y="1435779"/>
              <a:ext cx="230889" cy="125618"/>
            </a:xfrm>
            <a:prstGeom prst="curvedConnector3">
              <a:avLst>
                <a:gd name="adj1" fmla="val 50000"/>
              </a:avLst>
            </a:prstGeom>
            <a:ln w="63500" cmpd="tri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9" name="Group 118"/>
          <p:cNvGrpSpPr/>
          <p:nvPr/>
        </p:nvGrpSpPr>
        <p:grpSpPr>
          <a:xfrm rot="17408226">
            <a:off x="839576" y="1698121"/>
            <a:ext cx="2861430" cy="914066"/>
            <a:chOff x="3256064" y="991549"/>
            <a:chExt cx="2861430" cy="914066"/>
          </a:xfrm>
        </p:grpSpPr>
        <p:grpSp>
          <p:nvGrpSpPr>
            <p:cNvPr id="120" name="Group 119"/>
            <p:cNvGrpSpPr>
              <a:grpSpLocks noChangeAspect="1"/>
            </p:cNvGrpSpPr>
            <p:nvPr/>
          </p:nvGrpSpPr>
          <p:grpSpPr>
            <a:xfrm rot="900000">
              <a:off x="3569729" y="1073469"/>
              <a:ext cx="250688" cy="50138"/>
              <a:chOff x="1360871" y="1119454"/>
              <a:chExt cx="2700000" cy="540000"/>
            </a:xfrm>
          </p:grpSpPr>
          <p:sp>
            <p:nvSpPr>
              <p:cNvPr id="149" name="Rectangle 148"/>
              <p:cNvSpPr/>
              <p:nvPr/>
            </p:nvSpPr>
            <p:spPr>
              <a:xfrm>
                <a:off x="1360871" y="1119454"/>
                <a:ext cx="2700000" cy="5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Oval 149"/>
              <p:cNvSpPr/>
              <p:nvPr/>
            </p:nvSpPr>
            <p:spPr>
              <a:xfrm>
                <a:off x="1610036" y="1209454"/>
                <a:ext cx="360000" cy="3600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4">
                      <a:lumMod val="67000"/>
                    </a:schemeClr>
                  </a:gs>
                  <a:gs pos="48000">
                    <a:schemeClr val="accent4">
                      <a:lumMod val="97000"/>
                      <a:lumOff val="3000"/>
                    </a:schemeClr>
                  </a:gs>
                  <a:gs pos="100000">
                    <a:schemeClr val="accent4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Oval 150"/>
              <p:cNvSpPr/>
              <p:nvPr/>
            </p:nvSpPr>
            <p:spPr>
              <a:xfrm>
                <a:off x="2530871" y="1209454"/>
                <a:ext cx="360000" cy="3600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4">
                      <a:lumMod val="67000"/>
                    </a:schemeClr>
                  </a:gs>
                  <a:gs pos="48000">
                    <a:schemeClr val="accent4">
                      <a:lumMod val="97000"/>
                      <a:lumOff val="3000"/>
                    </a:schemeClr>
                  </a:gs>
                  <a:gs pos="100000">
                    <a:schemeClr val="accent4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Oval 151"/>
              <p:cNvSpPr/>
              <p:nvPr/>
            </p:nvSpPr>
            <p:spPr>
              <a:xfrm>
                <a:off x="3451706" y="1209454"/>
                <a:ext cx="360000" cy="3600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4">
                      <a:lumMod val="67000"/>
                    </a:schemeClr>
                  </a:gs>
                  <a:gs pos="48000">
                    <a:schemeClr val="accent4">
                      <a:lumMod val="97000"/>
                      <a:lumOff val="3000"/>
                    </a:schemeClr>
                  </a:gs>
                  <a:gs pos="100000">
                    <a:schemeClr val="accent4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1" name="Group 120"/>
            <p:cNvGrpSpPr>
              <a:grpSpLocks noChangeAspect="1"/>
            </p:cNvGrpSpPr>
            <p:nvPr/>
          </p:nvGrpSpPr>
          <p:grpSpPr>
            <a:xfrm rot="900000">
              <a:off x="4586361" y="1378269"/>
              <a:ext cx="250688" cy="50138"/>
              <a:chOff x="1360871" y="1119454"/>
              <a:chExt cx="2700000" cy="540000"/>
            </a:xfrm>
          </p:grpSpPr>
          <p:sp>
            <p:nvSpPr>
              <p:cNvPr id="145" name="Rectangle 144"/>
              <p:cNvSpPr/>
              <p:nvPr/>
            </p:nvSpPr>
            <p:spPr>
              <a:xfrm>
                <a:off x="1360871" y="1119454"/>
                <a:ext cx="2700000" cy="5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Oval 145"/>
              <p:cNvSpPr/>
              <p:nvPr/>
            </p:nvSpPr>
            <p:spPr>
              <a:xfrm>
                <a:off x="1610036" y="1209454"/>
                <a:ext cx="360000" cy="3600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4">
                      <a:lumMod val="67000"/>
                    </a:schemeClr>
                  </a:gs>
                  <a:gs pos="48000">
                    <a:schemeClr val="accent4">
                      <a:lumMod val="97000"/>
                      <a:lumOff val="3000"/>
                    </a:schemeClr>
                  </a:gs>
                  <a:gs pos="100000">
                    <a:schemeClr val="accent4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Oval 146"/>
              <p:cNvSpPr/>
              <p:nvPr/>
            </p:nvSpPr>
            <p:spPr>
              <a:xfrm>
                <a:off x="2530871" y="1209454"/>
                <a:ext cx="360000" cy="3600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4">
                      <a:lumMod val="67000"/>
                    </a:schemeClr>
                  </a:gs>
                  <a:gs pos="48000">
                    <a:schemeClr val="accent4">
                      <a:lumMod val="97000"/>
                      <a:lumOff val="3000"/>
                    </a:schemeClr>
                  </a:gs>
                  <a:gs pos="100000">
                    <a:schemeClr val="accent4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Oval 147"/>
              <p:cNvSpPr/>
              <p:nvPr/>
            </p:nvSpPr>
            <p:spPr>
              <a:xfrm>
                <a:off x="3451706" y="1209454"/>
                <a:ext cx="360000" cy="3600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4">
                      <a:lumMod val="67000"/>
                    </a:schemeClr>
                  </a:gs>
                  <a:gs pos="48000">
                    <a:schemeClr val="accent4">
                      <a:lumMod val="97000"/>
                      <a:lumOff val="3000"/>
                    </a:schemeClr>
                  </a:gs>
                  <a:gs pos="100000">
                    <a:schemeClr val="accent4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2" name="Group 121"/>
            <p:cNvGrpSpPr>
              <a:grpSpLocks noChangeAspect="1"/>
            </p:cNvGrpSpPr>
            <p:nvPr/>
          </p:nvGrpSpPr>
          <p:grpSpPr>
            <a:xfrm rot="900000">
              <a:off x="4078045" y="1250938"/>
              <a:ext cx="250688" cy="50138"/>
              <a:chOff x="1360871" y="1119454"/>
              <a:chExt cx="2700000" cy="540000"/>
            </a:xfrm>
          </p:grpSpPr>
          <p:sp>
            <p:nvSpPr>
              <p:cNvPr id="141" name="Rectangle 140"/>
              <p:cNvSpPr/>
              <p:nvPr/>
            </p:nvSpPr>
            <p:spPr>
              <a:xfrm>
                <a:off x="1360871" y="1119454"/>
                <a:ext cx="2700000" cy="5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Oval 141"/>
              <p:cNvSpPr/>
              <p:nvPr/>
            </p:nvSpPr>
            <p:spPr>
              <a:xfrm>
                <a:off x="1610036" y="1209454"/>
                <a:ext cx="360000" cy="3600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4">
                      <a:lumMod val="67000"/>
                    </a:schemeClr>
                  </a:gs>
                  <a:gs pos="48000">
                    <a:schemeClr val="accent4">
                      <a:lumMod val="97000"/>
                      <a:lumOff val="3000"/>
                    </a:schemeClr>
                  </a:gs>
                  <a:gs pos="100000">
                    <a:schemeClr val="accent4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Oval 142"/>
              <p:cNvSpPr/>
              <p:nvPr/>
            </p:nvSpPr>
            <p:spPr>
              <a:xfrm>
                <a:off x="2530871" y="1209454"/>
                <a:ext cx="360000" cy="3600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4">
                      <a:lumMod val="67000"/>
                    </a:schemeClr>
                  </a:gs>
                  <a:gs pos="48000">
                    <a:schemeClr val="accent4">
                      <a:lumMod val="97000"/>
                      <a:lumOff val="3000"/>
                    </a:schemeClr>
                  </a:gs>
                  <a:gs pos="100000">
                    <a:schemeClr val="accent4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Oval 143"/>
              <p:cNvSpPr/>
              <p:nvPr/>
            </p:nvSpPr>
            <p:spPr>
              <a:xfrm>
                <a:off x="3451706" y="1209454"/>
                <a:ext cx="360000" cy="3600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4">
                      <a:lumMod val="67000"/>
                    </a:schemeClr>
                  </a:gs>
                  <a:gs pos="48000">
                    <a:schemeClr val="accent4">
                      <a:lumMod val="97000"/>
                      <a:lumOff val="3000"/>
                    </a:schemeClr>
                  </a:gs>
                  <a:gs pos="100000">
                    <a:schemeClr val="accent4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3" name="Group 122"/>
            <p:cNvGrpSpPr>
              <a:grpSpLocks noChangeAspect="1"/>
            </p:cNvGrpSpPr>
            <p:nvPr/>
          </p:nvGrpSpPr>
          <p:grpSpPr>
            <a:xfrm rot="900000">
              <a:off x="5059396" y="1568769"/>
              <a:ext cx="250688" cy="50138"/>
              <a:chOff x="1360871" y="1119454"/>
              <a:chExt cx="2700000" cy="540000"/>
            </a:xfrm>
          </p:grpSpPr>
          <p:sp>
            <p:nvSpPr>
              <p:cNvPr id="137" name="Rectangle 136"/>
              <p:cNvSpPr/>
              <p:nvPr/>
            </p:nvSpPr>
            <p:spPr>
              <a:xfrm>
                <a:off x="1360871" y="1119454"/>
                <a:ext cx="2700000" cy="5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Oval 137"/>
              <p:cNvSpPr/>
              <p:nvPr/>
            </p:nvSpPr>
            <p:spPr>
              <a:xfrm>
                <a:off x="1610036" y="1209454"/>
                <a:ext cx="360000" cy="3600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4">
                      <a:lumMod val="67000"/>
                    </a:schemeClr>
                  </a:gs>
                  <a:gs pos="48000">
                    <a:schemeClr val="accent4">
                      <a:lumMod val="97000"/>
                      <a:lumOff val="3000"/>
                    </a:schemeClr>
                  </a:gs>
                  <a:gs pos="100000">
                    <a:schemeClr val="accent4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Oval 138"/>
              <p:cNvSpPr/>
              <p:nvPr/>
            </p:nvSpPr>
            <p:spPr>
              <a:xfrm>
                <a:off x="2530871" y="1209454"/>
                <a:ext cx="360000" cy="3600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4">
                      <a:lumMod val="67000"/>
                    </a:schemeClr>
                  </a:gs>
                  <a:gs pos="48000">
                    <a:schemeClr val="accent4">
                      <a:lumMod val="97000"/>
                      <a:lumOff val="3000"/>
                    </a:schemeClr>
                  </a:gs>
                  <a:gs pos="100000">
                    <a:schemeClr val="accent4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Oval 139"/>
              <p:cNvSpPr/>
              <p:nvPr/>
            </p:nvSpPr>
            <p:spPr>
              <a:xfrm>
                <a:off x="3451706" y="1209454"/>
                <a:ext cx="360000" cy="3600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4">
                      <a:lumMod val="67000"/>
                    </a:schemeClr>
                  </a:gs>
                  <a:gs pos="48000">
                    <a:schemeClr val="accent4">
                      <a:lumMod val="97000"/>
                      <a:lumOff val="3000"/>
                    </a:schemeClr>
                  </a:gs>
                  <a:gs pos="100000">
                    <a:schemeClr val="accent4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4" name="Group 123"/>
            <p:cNvGrpSpPr>
              <a:grpSpLocks noChangeAspect="1"/>
            </p:cNvGrpSpPr>
            <p:nvPr/>
          </p:nvGrpSpPr>
          <p:grpSpPr>
            <a:xfrm rot="900000">
              <a:off x="5563189" y="1721169"/>
              <a:ext cx="250688" cy="50138"/>
              <a:chOff x="1360871" y="1119454"/>
              <a:chExt cx="2700000" cy="540000"/>
            </a:xfrm>
          </p:grpSpPr>
          <p:sp>
            <p:nvSpPr>
              <p:cNvPr id="133" name="Rectangle 132"/>
              <p:cNvSpPr/>
              <p:nvPr/>
            </p:nvSpPr>
            <p:spPr>
              <a:xfrm>
                <a:off x="1360871" y="1119454"/>
                <a:ext cx="2700000" cy="5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Oval 133"/>
              <p:cNvSpPr/>
              <p:nvPr/>
            </p:nvSpPr>
            <p:spPr>
              <a:xfrm>
                <a:off x="1610036" y="1209454"/>
                <a:ext cx="360000" cy="3600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4">
                      <a:lumMod val="67000"/>
                    </a:schemeClr>
                  </a:gs>
                  <a:gs pos="48000">
                    <a:schemeClr val="accent4">
                      <a:lumMod val="97000"/>
                      <a:lumOff val="3000"/>
                    </a:schemeClr>
                  </a:gs>
                  <a:gs pos="100000">
                    <a:schemeClr val="accent4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Oval 134"/>
              <p:cNvSpPr/>
              <p:nvPr/>
            </p:nvSpPr>
            <p:spPr>
              <a:xfrm>
                <a:off x="2530871" y="1209454"/>
                <a:ext cx="360000" cy="3600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4">
                      <a:lumMod val="67000"/>
                    </a:schemeClr>
                  </a:gs>
                  <a:gs pos="48000">
                    <a:schemeClr val="accent4">
                      <a:lumMod val="97000"/>
                      <a:lumOff val="3000"/>
                    </a:schemeClr>
                  </a:gs>
                  <a:gs pos="100000">
                    <a:schemeClr val="accent4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Oval 135"/>
              <p:cNvSpPr/>
              <p:nvPr/>
            </p:nvSpPr>
            <p:spPr>
              <a:xfrm>
                <a:off x="3451706" y="1209454"/>
                <a:ext cx="360000" cy="3600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4">
                      <a:lumMod val="67000"/>
                    </a:schemeClr>
                  </a:gs>
                  <a:gs pos="48000">
                    <a:schemeClr val="accent4">
                      <a:lumMod val="97000"/>
                      <a:lumOff val="3000"/>
                    </a:schemeClr>
                  </a:gs>
                  <a:gs pos="100000">
                    <a:schemeClr val="accent4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25" name="Connector: Curved 124"/>
            <p:cNvCxnSpPr>
              <a:cxnSpLocks noChangeAspect="1"/>
              <a:stCxn id="145" idx="1"/>
              <a:endCxn id="141" idx="3"/>
            </p:cNvCxnSpPr>
            <p:nvPr/>
          </p:nvCxnSpPr>
          <p:spPr>
            <a:xfrm rot="10800000">
              <a:off x="4324462" y="1308449"/>
              <a:ext cx="266170" cy="62449"/>
            </a:xfrm>
            <a:prstGeom prst="curvedConnector3">
              <a:avLst>
                <a:gd name="adj1" fmla="val 50000"/>
              </a:avLst>
            </a:prstGeom>
            <a:ln w="63500" cmpd="tri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nector: Curved 125"/>
            <p:cNvCxnSpPr>
              <a:cxnSpLocks noChangeAspect="1"/>
              <a:stCxn id="133" idx="1"/>
              <a:endCxn id="137" idx="3"/>
            </p:cNvCxnSpPr>
            <p:nvPr/>
          </p:nvCxnSpPr>
          <p:spPr>
            <a:xfrm rot="10800000">
              <a:off x="5305814" y="1626279"/>
              <a:ext cx="261647" cy="87518"/>
            </a:xfrm>
            <a:prstGeom prst="curvedConnector3">
              <a:avLst>
                <a:gd name="adj1" fmla="val 50000"/>
              </a:avLst>
            </a:prstGeom>
            <a:ln w="63500" cmpd="tri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nector: Curved 126"/>
            <p:cNvCxnSpPr>
              <a:cxnSpLocks noChangeAspect="1"/>
              <a:stCxn id="149" idx="3"/>
              <a:endCxn id="141" idx="1"/>
            </p:cNvCxnSpPr>
            <p:nvPr/>
          </p:nvCxnSpPr>
          <p:spPr>
            <a:xfrm>
              <a:off x="3816146" y="1130979"/>
              <a:ext cx="266170" cy="112587"/>
            </a:xfrm>
            <a:prstGeom prst="curvedConnector3">
              <a:avLst>
                <a:gd name="adj1" fmla="val 50000"/>
              </a:avLst>
            </a:prstGeom>
            <a:ln w="63500" cmpd="tri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nector: Curved 127"/>
            <p:cNvCxnSpPr>
              <a:cxnSpLocks noChangeAspect="1"/>
              <a:stCxn id="149" idx="1"/>
              <a:endCxn id="129" idx="3"/>
            </p:cNvCxnSpPr>
            <p:nvPr/>
          </p:nvCxnSpPr>
          <p:spPr>
            <a:xfrm rot="10800000">
              <a:off x="3325470" y="1021641"/>
              <a:ext cx="248530" cy="44457"/>
            </a:xfrm>
            <a:prstGeom prst="curvedConnector3">
              <a:avLst>
                <a:gd name="adj1" fmla="val 50000"/>
              </a:avLst>
            </a:prstGeom>
            <a:ln w="63500" cmpd="tri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Rectangle 128"/>
            <p:cNvSpPr>
              <a:spLocks noChangeAspect="1"/>
            </p:cNvSpPr>
            <p:nvPr/>
          </p:nvSpPr>
          <p:spPr>
            <a:xfrm rot="900000">
              <a:off x="3256064" y="991549"/>
              <a:ext cx="70609" cy="4190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0" name="Connector: Curved 129"/>
            <p:cNvCxnSpPr>
              <a:cxnSpLocks noChangeAspect="1"/>
              <a:stCxn id="133" idx="3"/>
              <a:endCxn id="131" idx="1"/>
            </p:cNvCxnSpPr>
            <p:nvPr/>
          </p:nvCxnSpPr>
          <p:spPr>
            <a:xfrm>
              <a:off x="5809606" y="1778679"/>
              <a:ext cx="238482" cy="96846"/>
            </a:xfrm>
            <a:prstGeom prst="curvedConnector3">
              <a:avLst>
                <a:gd name="adj1" fmla="val 50000"/>
              </a:avLst>
            </a:prstGeom>
            <a:ln w="63500" cmpd="tri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Rectangle 130"/>
            <p:cNvSpPr>
              <a:spLocks noChangeAspect="1"/>
            </p:cNvSpPr>
            <p:nvPr/>
          </p:nvSpPr>
          <p:spPr>
            <a:xfrm rot="900000">
              <a:off x="6046885" y="1863708"/>
              <a:ext cx="70609" cy="4190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2" name="Connector: Curved 131"/>
            <p:cNvCxnSpPr>
              <a:cxnSpLocks noChangeAspect="1"/>
              <a:stCxn id="137" idx="1"/>
              <a:endCxn id="145" idx="3"/>
            </p:cNvCxnSpPr>
            <p:nvPr/>
          </p:nvCxnSpPr>
          <p:spPr>
            <a:xfrm rot="10800000">
              <a:off x="4832779" y="1435779"/>
              <a:ext cx="230889" cy="125618"/>
            </a:xfrm>
            <a:prstGeom prst="curvedConnector3">
              <a:avLst>
                <a:gd name="adj1" fmla="val 50000"/>
              </a:avLst>
            </a:prstGeom>
            <a:ln w="63500" cmpd="tri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3" name="Group 152"/>
          <p:cNvGrpSpPr/>
          <p:nvPr/>
        </p:nvGrpSpPr>
        <p:grpSpPr>
          <a:xfrm rot="2246370">
            <a:off x="733185" y="4279691"/>
            <a:ext cx="2861430" cy="914066"/>
            <a:chOff x="3256064" y="991549"/>
            <a:chExt cx="2861430" cy="914066"/>
          </a:xfrm>
        </p:grpSpPr>
        <p:grpSp>
          <p:nvGrpSpPr>
            <p:cNvPr id="154" name="Group 153"/>
            <p:cNvGrpSpPr>
              <a:grpSpLocks noChangeAspect="1"/>
            </p:cNvGrpSpPr>
            <p:nvPr/>
          </p:nvGrpSpPr>
          <p:grpSpPr>
            <a:xfrm rot="900000">
              <a:off x="3569729" y="1073469"/>
              <a:ext cx="250688" cy="50138"/>
              <a:chOff x="1360871" y="1119454"/>
              <a:chExt cx="2700000" cy="540000"/>
            </a:xfrm>
          </p:grpSpPr>
          <p:sp>
            <p:nvSpPr>
              <p:cNvPr id="183" name="Rectangle 182"/>
              <p:cNvSpPr/>
              <p:nvPr/>
            </p:nvSpPr>
            <p:spPr>
              <a:xfrm>
                <a:off x="1360871" y="1119454"/>
                <a:ext cx="2700000" cy="5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Oval 183"/>
              <p:cNvSpPr/>
              <p:nvPr/>
            </p:nvSpPr>
            <p:spPr>
              <a:xfrm>
                <a:off x="1610036" y="1209454"/>
                <a:ext cx="360000" cy="3600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4">
                      <a:lumMod val="67000"/>
                    </a:schemeClr>
                  </a:gs>
                  <a:gs pos="48000">
                    <a:schemeClr val="accent4">
                      <a:lumMod val="97000"/>
                      <a:lumOff val="3000"/>
                    </a:schemeClr>
                  </a:gs>
                  <a:gs pos="100000">
                    <a:schemeClr val="accent4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5" name="Oval 184"/>
              <p:cNvSpPr/>
              <p:nvPr/>
            </p:nvSpPr>
            <p:spPr>
              <a:xfrm>
                <a:off x="2530871" y="1209454"/>
                <a:ext cx="360000" cy="3600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4">
                      <a:lumMod val="67000"/>
                    </a:schemeClr>
                  </a:gs>
                  <a:gs pos="48000">
                    <a:schemeClr val="accent4">
                      <a:lumMod val="97000"/>
                      <a:lumOff val="3000"/>
                    </a:schemeClr>
                  </a:gs>
                  <a:gs pos="100000">
                    <a:schemeClr val="accent4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Oval 185"/>
              <p:cNvSpPr/>
              <p:nvPr/>
            </p:nvSpPr>
            <p:spPr>
              <a:xfrm>
                <a:off x="3451706" y="1209454"/>
                <a:ext cx="360000" cy="3600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4">
                      <a:lumMod val="67000"/>
                    </a:schemeClr>
                  </a:gs>
                  <a:gs pos="48000">
                    <a:schemeClr val="accent4">
                      <a:lumMod val="97000"/>
                      <a:lumOff val="3000"/>
                    </a:schemeClr>
                  </a:gs>
                  <a:gs pos="100000">
                    <a:schemeClr val="accent4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5" name="Group 154"/>
            <p:cNvGrpSpPr>
              <a:grpSpLocks noChangeAspect="1"/>
            </p:cNvGrpSpPr>
            <p:nvPr/>
          </p:nvGrpSpPr>
          <p:grpSpPr>
            <a:xfrm rot="900000">
              <a:off x="4586361" y="1378269"/>
              <a:ext cx="250688" cy="50138"/>
              <a:chOff x="1360871" y="1119454"/>
              <a:chExt cx="2700000" cy="540000"/>
            </a:xfrm>
          </p:grpSpPr>
          <p:sp>
            <p:nvSpPr>
              <p:cNvPr id="179" name="Rectangle 178"/>
              <p:cNvSpPr/>
              <p:nvPr/>
            </p:nvSpPr>
            <p:spPr>
              <a:xfrm>
                <a:off x="1360871" y="1119454"/>
                <a:ext cx="2700000" cy="5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Oval 179"/>
              <p:cNvSpPr/>
              <p:nvPr/>
            </p:nvSpPr>
            <p:spPr>
              <a:xfrm>
                <a:off x="1610036" y="1209454"/>
                <a:ext cx="360000" cy="3600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4">
                      <a:lumMod val="67000"/>
                    </a:schemeClr>
                  </a:gs>
                  <a:gs pos="48000">
                    <a:schemeClr val="accent4">
                      <a:lumMod val="97000"/>
                      <a:lumOff val="3000"/>
                    </a:schemeClr>
                  </a:gs>
                  <a:gs pos="100000">
                    <a:schemeClr val="accent4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" name="Oval 180"/>
              <p:cNvSpPr/>
              <p:nvPr/>
            </p:nvSpPr>
            <p:spPr>
              <a:xfrm>
                <a:off x="2530871" y="1209454"/>
                <a:ext cx="360000" cy="3600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4">
                      <a:lumMod val="67000"/>
                    </a:schemeClr>
                  </a:gs>
                  <a:gs pos="48000">
                    <a:schemeClr val="accent4">
                      <a:lumMod val="97000"/>
                      <a:lumOff val="3000"/>
                    </a:schemeClr>
                  </a:gs>
                  <a:gs pos="100000">
                    <a:schemeClr val="accent4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Oval 181"/>
              <p:cNvSpPr/>
              <p:nvPr/>
            </p:nvSpPr>
            <p:spPr>
              <a:xfrm>
                <a:off x="3451706" y="1209454"/>
                <a:ext cx="360000" cy="3600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4">
                      <a:lumMod val="67000"/>
                    </a:schemeClr>
                  </a:gs>
                  <a:gs pos="48000">
                    <a:schemeClr val="accent4">
                      <a:lumMod val="97000"/>
                      <a:lumOff val="3000"/>
                    </a:schemeClr>
                  </a:gs>
                  <a:gs pos="100000">
                    <a:schemeClr val="accent4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6" name="Group 155"/>
            <p:cNvGrpSpPr>
              <a:grpSpLocks noChangeAspect="1"/>
            </p:cNvGrpSpPr>
            <p:nvPr/>
          </p:nvGrpSpPr>
          <p:grpSpPr>
            <a:xfrm rot="900000">
              <a:off x="4078045" y="1250938"/>
              <a:ext cx="250688" cy="50138"/>
              <a:chOff x="1360871" y="1119454"/>
              <a:chExt cx="2700000" cy="540000"/>
            </a:xfrm>
          </p:grpSpPr>
          <p:sp>
            <p:nvSpPr>
              <p:cNvPr id="175" name="Rectangle 174"/>
              <p:cNvSpPr/>
              <p:nvPr/>
            </p:nvSpPr>
            <p:spPr>
              <a:xfrm>
                <a:off x="1360871" y="1119454"/>
                <a:ext cx="2700000" cy="5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Oval 175"/>
              <p:cNvSpPr/>
              <p:nvPr/>
            </p:nvSpPr>
            <p:spPr>
              <a:xfrm>
                <a:off x="1610036" y="1209454"/>
                <a:ext cx="360000" cy="3600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4">
                      <a:lumMod val="67000"/>
                    </a:schemeClr>
                  </a:gs>
                  <a:gs pos="48000">
                    <a:schemeClr val="accent4">
                      <a:lumMod val="97000"/>
                      <a:lumOff val="3000"/>
                    </a:schemeClr>
                  </a:gs>
                  <a:gs pos="100000">
                    <a:schemeClr val="accent4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Oval 176"/>
              <p:cNvSpPr/>
              <p:nvPr/>
            </p:nvSpPr>
            <p:spPr>
              <a:xfrm>
                <a:off x="2530871" y="1209454"/>
                <a:ext cx="360000" cy="3600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4">
                      <a:lumMod val="67000"/>
                    </a:schemeClr>
                  </a:gs>
                  <a:gs pos="48000">
                    <a:schemeClr val="accent4">
                      <a:lumMod val="97000"/>
                      <a:lumOff val="3000"/>
                    </a:schemeClr>
                  </a:gs>
                  <a:gs pos="100000">
                    <a:schemeClr val="accent4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Oval 177"/>
              <p:cNvSpPr/>
              <p:nvPr/>
            </p:nvSpPr>
            <p:spPr>
              <a:xfrm>
                <a:off x="3451706" y="1209454"/>
                <a:ext cx="360000" cy="3600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4">
                      <a:lumMod val="67000"/>
                    </a:schemeClr>
                  </a:gs>
                  <a:gs pos="48000">
                    <a:schemeClr val="accent4">
                      <a:lumMod val="97000"/>
                      <a:lumOff val="3000"/>
                    </a:schemeClr>
                  </a:gs>
                  <a:gs pos="100000">
                    <a:schemeClr val="accent4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7" name="Group 156"/>
            <p:cNvGrpSpPr>
              <a:grpSpLocks noChangeAspect="1"/>
            </p:cNvGrpSpPr>
            <p:nvPr/>
          </p:nvGrpSpPr>
          <p:grpSpPr>
            <a:xfrm rot="900000">
              <a:off x="5059396" y="1568769"/>
              <a:ext cx="250688" cy="50138"/>
              <a:chOff x="1360871" y="1119454"/>
              <a:chExt cx="2700000" cy="540000"/>
            </a:xfrm>
          </p:grpSpPr>
          <p:sp>
            <p:nvSpPr>
              <p:cNvPr id="171" name="Rectangle 170"/>
              <p:cNvSpPr/>
              <p:nvPr/>
            </p:nvSpPr>
            <p:spPr>
              <a:xfrm>
                <a:off x="1360871" y="1119454"/>
                <a:ext cx="2700000" cy="5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Oval 171"/>
              <p:cNvSpPr/>
              <p:nvPr/>
            </p:nvSpPr>
            <p:spPr>
              <a:xfrm>
                <a:off x="1610036" y="1209454"/>
                <a:ext cx="360000" cy="3600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4">
                      <a:lumMod val="67000"/>
                    </a:schemeClr>
                  </a:gs>
                  <a:gs pos="48000">
                    <a:schemeClr val="accent4">
                      <a:lumMod val="97000"/>
                      <a:lumOff val="3000"/>
                    </a:schemeClr>
                  </a:gs>
                  <a:gs pos="100000">
                    <a:schemeClr val="accent4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Oval 172"/>
              <p:cNvSpPr/>
              <p:nvPr/>
            </p:nvSpPr>
            <p:spPr>
              <a:xfrm>
                <a:off x="2530871" y="1209454"/>
                <a:ext cx="360000" cy="3600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4">
                      <a:lumMod val="67000"/>
                    </a:schemeClr>
                  </a:gs>
                  <a:gs pos="48000">
                    <a:schemeClr val="accent4">
                      <a:lumMod val="97000"/>
                      <a:lumOff val="3000"/>
                    </a:schemeClr>
                  </a:gs>
                  <a:gs pos="100000">
                    <a:schemeClr val="accent4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Oval 173"/>
              <p:cNvSpPr/>
              <p:nvPr/>
            </p:nvSpPr>
            <p:spPr>
              <a:xfrm>
                <a:off x="3451706" y="1209454"/>
                <a:ext cx="360000" cy="3600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4">
                      <a:lumMod val="67000"/>
                    </a:schemeClr>
                  </a:gs>
                  <a:gs pos="48000">
                    <a:schemeClr val="accent4">
                      <a:lumMod val="97000"/>
                      <a:lumOff val="3000"/>
                    </a:schemeClr>
                  </a:gs>
                  <a:gs pos="100000">
                    <a:schemeClr val="accent4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8" name="Group 157"/>
            <p:cNvGrpSpPr>
              <a:grpSpLocks noChangeAspect="1"/>
            </p:cNvGrpSpPr>
            <p:nvPr/>
          </p:nvGrpSpPr>
          <p:grpSpPr>
            <a:xfrm rot="900000">
              <a:off x="5563189" y="1721169"/>
              <a:ext cx="250688" cy="50138"/>
              <a:chOff x="1360871" y="1119454"/>
              <a:chExt cx="2700000" cy="540000"/>
            </a:xfrm>
          </p:grpSpPr>
          <p:sp>
            <p:nvSpPr>
              <p:cNvPr id="167" name="Rectangle 166"/>
              <p:cNvSpPr/>
              <p:nvPr/>
            </p:nvSpPr>
            <p:spPr>
              <a:xfrm>
                <a:off x="1360871" y="1119454"/>
                <a:ext cx="2700000" cy="5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Oval 167"/>
              <p:cNvSpPr/>
              <p:nvPr/>
            </p:nvSpPr>
            <p:spPr>
              <a:xfrm>
                <a:off x="1610036" y="1209454"/>
                <a:ext cx="360000" cy="3600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4">
                      <a:lumMod val="67000"/>
                    </a:schemeClr>
                  </a:gs>
                  <a:gs pos="48000">
                    <a:schemeClr val="accent4">
                      <a:lumMod val="97000"/>
                      <a:lumOff val="3000"/>
                    </a:schemeClr>
                  </a:gs>
                  <a:gs pos="100000">
                    <a:schemeClr val="accent4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Oval 168"/>
              <p:cNvSpPr/>
              <p:nvPr/>
            </p:nvSpPr>
            <p:spPr>
              <a:xfrm>
                <a:off x="2530871" y="1209454"/>
                <a:ext cx="360000" cy="3600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4">
                      <a:lumMod val="67000"/>
                    </a:schemeClr>
                  </a:gs>
                  <a:gs pos="48000">
                    <a:schemeClr val="accent4">
                      <a:lumMod val="97000"/>
                      <a:lumOff val="3000"/>
                    </a:schemeClr>
                  </a:gs>
                  <a:gs pos="100000">
                    <a:schemeClr val="accent4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Oval 169"/>
              <p:cNvSpPr/>
              <p:nvPr/>
            </p:nvSpPr>
            <p:spPr>
              <a:xfrm>
                <a:off x="3451706" y="1209454"/>
                <a:ext cx="360000" cy="3600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4">
                      <a:lumMod val="67000"/>
                    </a:schemeClr>
                  </a:gs>
                  <a:gs pos="48000">
                    <a:schemeClr val="accent4">
                      <a:lumMod val="97000"/>
                      <a:lumOff val="3000"/>
                    </a:schemeClr>
                  </a:gs>
                  <a:gs pos="100000">
                    <a:schemeClr val="accent4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59" name="Connector: Curved 158"/>
            <p:cNvCxnSpPr>
              <a:cxnSpLocks noChangeAspect="1"/>
              <a:stCxn id="179" idx="1"/>
              <a:endCxn id="175" idx="3"/>
            </p:cNvCxnSpPr>
            <p:nvPr/>
          </p:nvCxnSpPr>
          <p:spPr>
            <a:xfrm rot="10800000">
              <a:off x="4324462" y="1308449"/>
              <a:ext cx="266170" cy="62449"/>
            </a:xfrm>
            <a:prstGeom prst="curvedConnector3">
              <a:avLst>
                <a:gd name="adj1" fmla="val 50000"/>
              </a:avLst>
            </a:prstGeom>
            <a:ln w="63500" cmpd="tri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Connector: Curved 159"/>
            <p:cNvCxnSpPr>
              <a:cxnSpLocks noChangeAspect="1"/>
              <a:stCxn id="167" idx="1"/>
              <a:endCxn id="171" idx="3"/>
            </p:cNvCxnSpPr>
            <p:nvPr/>
          </p:nvCxnSpPr>
          <p:spPr>
            <a:xfrm rot="10800000">
              <a:off x="5305814" y="1626279"/>
              <a:ext cx="261647" cy="87518"/>
            </a:xfrm>
            <a:prstGeom prst="curvedConnector3">
              <a:avLst>
                <a:gd name="adj1" fmla="val 50000"/>
              </a:avLst>
            </a:prstGeom>
            <a:ln w="63500" cmpd="tri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nector: Curved 160"/>
            <p:cNvCxnSpPr>
              <a:cxnSpLocks noChangeAspect="1"/>
              <a:stCxn id="183" idx="3"/>
              <a:endCxn id="175" idx="1"/>
            </p:cNvCxnSpPr>
            <p:nvPr/>
          </p:nvCxnSpPr>
          <p:spPr>
            <a:xfrm>
              <a:off x="3816146" y="1130979"/>
              <a:ext cx="266170" cy="112587"/>
            </a:xfrm>
            <a:prstGeom prst="curvedConnector3">
              <a:avLst>
                <a:gd name="adj1" fmla="val 50000"/>
              </a:avLst>
            </a:prstGeom>
            <a:ln w="63500" cmpd="tri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Connector: Curved 161"/>
            <p:cNvCxnSpPr>
              <a:cxnSpLocks noChangeAspect="1"/>
              <a:stCxn id="183" idx="1"/>
              <a:endCxn id="163" idx="3"/>
            </p:cNvCxnSpPr>
            <p:nvPr/>
          </p:nvCxnSpPr>
          <p:spPr>
            <a:xfrm rot="10800000">
              <a:off x="3325470" y="1021641"/>
              <a:ext cx="248530" cy="44457"/>
            </a:xfrm>
            <a:prstGeom prst="curvedConnector3">
              <a:avLst>
                <a:gd name="adj1" fmla="val 50000"/>
              </a:avLst>
            </a:prstGeom>
            <a:ln w="63500" cmpd="tri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3" name="Rectangle 162"/>
            <p:cNvSpPr>
              <a:spLocks noChangeAspect="1"/>
            </p:cNvSpPr>
            <p:nvPr/>
          </p:nvSpPr>
          <p:spPr>
            <a:xfrm rot="900000">
              <a:off x="3256064" y="991549"/>
              <a:ext cx="70609" cy="4190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4" name="Connector: Curved 163"/>
            <p:cNvCxnSpPr>
              <a:cxnSpLocks noChangeAspect="1"/>
              <a:stCxn id="167" idx="3"/>
              <a:endCxn id="165" idx="1"/>
            </p:cNvCxnSpPr>
            <p:nvPr/>
          </p:nvCxnSpPr>
          <p:spPr>
            <a:xfrm>
              <a:off x="5809606" y="1778679"/>
              <a:ext cx="238482" cy="96846"/>
            </a:xfrm>
            <a:prstGeom prst="curvedConnector3">
              <a:avLst>
                <a:gd name="adj1" fmla="val 50000"/>
              </a:avLst>
            </a:prstGeom>
            <a:ln w="63500" cmpd="tri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5" name="Rectangle 164"/>
            <p:cNvSpPr>
              <a:spLocks noChangeAspect="1"/>
            </p:cNvSpPr>
            <p:nvPr/>
          </p:nvSpPr>
          <p:spPr>
            <a:xfrm rot="900000">
              <a:off x="6046885" y="1863708"/>
              <a:ext cx="70609" cy="4190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6" name="Connector: Curved 165"/>
            <p:cNvCxnSpPr>
              <a:cxnSpLocks noChangeAspect="1"/>
              <a:stCxn id="171" idx="1"/>
              <a:endCxn id="179" idx="3"/>
            </p:cNvCxnSpPr>
            <p:nvPr/>
          </p:nvCxnSpPr>
          <p:spPr>
            <a:xfrm rot="10800000">
              <a:off x="4832779" y="1435779"/>
              <a:ext cx="230889" cy="125618"/>
            </a:xfrm>
            <a:prstGeom prst="curvedConnector3">
              <a:avLst>
                <a:gd name="adj1" fmla="val 50000"/>
              </a:avLst>
            </a:prstGeom>
            <a:ln w="63500" cmpd="tri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7" name="Group 186"/>
          <p:cNvGrpSpPr/>
          <p:nvPr/>
        </p:nvGrpSpPr>
        <p:grpSpPr>
          <a:xfrm rot="19474685">
            <a:off x="3297274" y="5101581"/>
            <a:ext cx="2861430" cy="914066"/>
            <a:chOff x="3256064" y="991549"/>
            <a:chExt cx="2861430" cy="914066"/>
          </a:xfrm>
        </p:grpSpPr>
        <p:grpSp>
          <p:nvGrpSpPr>
            <p:cNvPr id="188" name="Group 187"/>
            <p:cNvGrpSpPr>
              <a:grpSpLocks noChangeAspect="1"/>
            </p:cNvGrpSpPr>
            <p:nvPr/>
          </p:nvGrpSpPr>
          <p:grpSpPr>
            <a:xfrm rot="900000">
              <a:off x="3569729" y="1073469"/>
              <a:ext cx="250688" cy="50138"/>
              <a:chOff x="1360871" y="1119454"/>
              <a:chExt cx="2700000" cy="540000"/>
            </a:xfrm>
          </p:grpSpPr>
          <p:sp>
            <p:nvSpPr>
              <p:cNvPr id="217" name="Rectangle 216"/>
              <p:cNvSpPr/>
              <p:nvPr/>
            </p:nvSpPr>
            <p:spPr>
              <a:xfrm>
                <a:off x="1360871" y="1119454"/>
                <a:ext cx="2700000" cy="5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8" name="Oval 217"/>
              <p:cNvSpPr/>
              <p:nvPr/>
            </p:nvSpPr>
            <p:spPr>
              <a:xfrm>
                <a:off x="1610036" y="1209454"/>
                <a:ext cx="360000" cy="3600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4">
                      <a:lumMod val="67000"/>
                    </a:schemeClr>
                  </a:gs>
                  <a:gs pos="48000">
                    <a:schemeClr val="accent4">
                      <a:lumMod val="97000"/>
                      <a:lumOff val="3000"/>
                    </a:schemeClr>
                  </a:gs>
                  <a:gs pos="100000">
                    <a:schemeClr val="accent4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9" name="Oval 218"/>
              <p:cNvSpPr/>
              <p:nvPr/>
            </p:nvSpPr>
            <p:spPr>
              <a:xfrm>
                <a:off x="2530871" y="1209454"/>
                <a:ext cx="360000" cy="3600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4">
                      <a:lumMod val="67000"/>
                    </a:schemeClr>
                  </a:gs>
                  <a:gs pos="48000">
                    <a:schemeClr val="accent4">
                      <a:lumMod val="97000"/>
                      <a:lumOff val="3000"/>
                    </a:schemeClr>
                  </a:gs>
                  <a:gs pos="100000">
                    <a:schemeClr val="accent4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0" name="Oval 219"/>
              <p:cNvSpPr/>
              <p:nvPr/>
            </p:nvSpPr>
            <p:spPr>
              <a:xfrm>
                <a:off x="3451706" y="1209454"/>
                <a:ext cx="360000" cy="3600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4">
                      <a:lumMod val="67000"/>
                    </a:schemeClr>
                  </a:gs>
                  <a:gs pos="48000">
                    <a:schemeClr val="accent4">
                      <a:lumMod val="97000"/>
                      <a:lumOff val="3000"/>
                    </a:schemeClr>
                  </a:gs>
                  <a:gs pos="100000">
                    <a:schemeClr val="accent4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9" name="Group 188"/>
            <p:cNvGrpSpPr>
              <a:grpSpLocks noChangeAspect="1"/>
            </p:cNvGrpSpPr>
            <p:nvPr/>
          </p:nvGrpSpPr>
          <p:grpSpPr>
            <a:xfrm rot="900000">
              <a:off x="4586361" y="1378269"/>
              <a:ext cx="250688" cy="50138"/>
              <a:chOff x="1360871" y="1119454"/>
              <a:chExt cx="2700000" cy="540000"/>
            </a:xfrm>
          </p:grpSpPr>
          <p:sp>
            <p:nvSpPr>
              <p:cNvPr id="213" name="Rectangle 212"/>
              <p:cNvSpPr/>
              <p:nvPr/>
            </p:nvSpPr>
            <p:spPr>
              <a:xfrm>
                <a:off x="1360871" y="1119454"/>
                <a:ext cx="2700000" cy="5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4" name="Oval 213"/>
              <p:cNvSpPr/>
              <p:nvPr/>
            </p:nvSpPr>
            <p:spPr>
              <a:xfrm>
                <a:off x="1610036" y="1209454"/>
                <a:ext cx="360000" cy="3600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4">
                      <a:lumMod val="67000"/>
                    </a:schemeClr>
                  </a:gs>
                  <a:gs pos="48000">
                    <a:schemeClr val="accent4">
                      <a:lumMod val="97000"/>
                      <a:lumOff val="3000"/>
                    </a:schemeClr>
                  </a:gs>
                  <a:gs pos="100000">
                    <a:schemeClr val="accent4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5" name="Oval 214"/>
              <p:cNvSpPr/>
              <p:nvPr/>
            </p:nvSpPr>
            <p:spPr>
              <a:xfrm>
                <a:off x="2530871" y="1209454"/>
                <a:ext cx="360000" cy="3600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4">
                      <a:lumMod val="67000"/>
                    </a:schemeClr>
                  </a:gs>
                  <a:gs pos="48000">
                    <a:schemeClr val="accent4">
                      <a:lumMod val="97000"/>
                      <a:lumOff val="3000"/>
                    </a:schemeClr>
                  </a:gs>
                  <a:gs pos="100000">
                    <a:schemeClr val="accent4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6" name="Oval 215"/>
              <p:cNvSpPr/>
              <p:nvPr/>
            </p:nvSpPr>
            <p:spPr>
              <a:xfrm>
                <a:off x="3451706" y="1209454"/>
                <a:ext cx="360000" cy="3600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4">
                      <a:lumMod val="67000"/>
                    </a:schemeClr>
                  </a:gs>
                  <a:gs pos="48000">
                    <a:schemeClr val="accent4">
                      <a:lumMod val="97000"/>
                      <a:lumOff val="3000"/>
                    </a:schemeClr>
                  </a:gs>
                  <a:gs pos="100000">
                    <a:schemeClr val="accent4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0" name="Group 189"/>
            <p:cNvGrpSpPr>
              <a:grpSpLocks noChangeAspect="1"/>
            </p:cNvGrpSpPr>
            <p:nvPr/>
          </p:nvGrpSpPr>
          <p:grpSpPr>
            <a:xfrm rot="900000">
              <a:off x="4078045" y="1250938"/>
              <a:ext cx="250688" cy="50138"/>
              <a:chOff x="1360871" y="1119454"/>
              <a:chExt cx="2700000" cy="540000"/>
            </a:xfrm>
          </p:grpSpPr>
          <p:sp>
            <p:nvSpPr>
              <p:cNvPr id="209" name="Rectangle 208"/>
              <p:cNvSpPr/>
              <p:nvPr/>
            </p:nvSpPr>
            <p:spPr>
              <a:xfrm>
                <a:off x="1360871" y="1119454"/>
                <a:ext cx="2700000" cy="5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Oval 209"/>
              <p:cNvSpPr/>
              <p:nvPr/>
            </p:nvSpPr>
            <p:spPr>
              <a:xfrm>
                <a:off x="1610036" y="1209454"/>
                <a:ext cx="360000" cy="3600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4">
                      <a:lumMod val="67000"/>
                    </a:schemeClr>
                  </a:gs>
                  <a:gs pos="48000">
                    <a:schemeClr val="accent4">
                      <a:lumMod val="97000"/>
                      <a:lumOff val="3000"/>
                    </a:schemeClr>
                  </a:gs>
                  <a:gs pos="100000">
                    <a:schemeClr val="accent4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1" name="Oval 210"/>
              <p:cNvSpPr/>
              <p:nvPr/>
            </p:nvSpPr>
            <p:spPr>
              <a:xfrm>
                <a:off x="2530871" y="1209454"/>
                <a:ext cx="360000" cy="3600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4">
                      <a:lumMod val="67000"/>
                    </a:schemeClr>
                  </a:gs>
                  <a:gs pos="48000">
                    <a:schemeClr val="accent4">
                      <a:lumMod val="97000"/>
                      <a:lumOff val="3000"/>
                    </a:schemeClr>
                  </a:gs>
                  <a:gs pos="100000">
                    <a:schemeClr val="accent4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2" name="Oval 211"/>
              <p:cNvSpPr/>
              <p:nvPr/>
            </p:nvSpPr>
            <p:spPr>
              <a:xfrm>
                <a:off x="3451706" y="1209454"/>
                <a:ext cx="360000" cy="3600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4">
                      <a:lumMod val="67000"/>
                    </a:schemeClr>
                  </a:gs>
                  <a:gs pos="48000">
                    <a:schemeClr val="accent4">
                      <a:lumMod val="97000"/>
                      <a:lumOff val="3000"/>
                    </a:schemeClr>
                  </a:gs>
                  <a:gs pos="100000">
                    <a:schemeClr val="accent4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1" name="Group 190"/>
            <p:cNvGrpSpPr>
              <a:grpSpLocks noChangeAspect="1"/>
            </p:cNvGrpSpPr>
            <p:nvPr/>
          </p:nvGrpSpPr>
          <p:grpSpPr>
            <a:xfrm rot="900000">
              <a:off x="5059396" y="1568769"/>
              <a:ext cx="250688" cy="50138"/>
              <a:chOff x="1360871" y="1119454"/>
              <a:chExt cx="2700000" cy="540000"/>
            </a:xfrm>
          </p:grpSpPr>
          <p:sp>
            <p:nvSpPr>
              <p:cNvPr id="205" name="Rectangle 204"/>
              <p:cNvSpPr/>
              <p:nvPr/>
            </p:nvSpPr>
            <p:spPr>
              <a:xfrm>
                <a:off x="1360871" y="1119454"/>
                <a:ext cx="2700000" cy="5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6" name="Oval 205"/>
              <p:cNvSpPr/>
              <p:nvPr/>
            </p:nvSpPr>
            <p:spPr>
              <a:xfrm>
                <a:off x="1610036" y="1209454"/>
                <a:ext cx="360000" cy="3600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4">
                      <a:lumMod val="67000"/>
                    </a:schemeClr>
                  </a:gs>
                  <a:gs pos="48000">
                    <a:schemeClr val="accent4">
                      <a:lumMod val="97000"/>
                      <a:lumOff val="3000"/>
                    </a:schemeClr>
                  </a:gs>
                  <a:gs pos="100000">
                    <a:schemeClr val="accent4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7" name="Oval 206"/>
              <p:cNvSpPr/>
              <p:nvPr/>
            </p:nvSpPr>
            <p:spPr>
              <a:xfrm>
                <a:off x="2530871" y="1209454"/>
                <a:ext cx="360000" cy="3600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4">
                      <a:lumMod val="67000"/>
                    </a:schemeClr>
                  </a:gs>
                  <a:gs pos="48000">
                    <a:schemeClr val="accent4">
                      <a:lumMod val="97000"/>
                      <a:lumOff val="3000"/>
                    </a:schemeClr>
                  </a:gs>
                  <a:gs pos="100000">
                    <a:schemeClr val="accent4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8" name="Oval 207"/>
              <p:cNvSpPr/>
              <p:nvPr/>
            </p:nvSpPr>
            <p:spPr>
              <a:xfrm>
                <a:off x="3451706" y="1209454"/>
                <a:ext cx="360000" cy="3600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4">
                      <a:lumMod val="67000"/>
                    </a:schemeClr>
                  </a:gs>
                  <a:gs pos="48000">
                    <a:schemeClr val="accent4">
                      <a:lumMod val="97000"/>
                      <a:lumOff val="3000"/>
                    </a:schemeClr>
                  </a:gs>
                  <a:gs pos="100000">
                    <a:schemeClr val="accent4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2" name="Group 191"/>
            <p:cNvGrpSpPr>
              <a:grpSpLocks noChangeAspect="1"/>
            </p:cNvGrpSpPr>
            <p:nvPr/>
          </p:nvGrpSpPr>
          <p:grpSpPr>
            <a:xfrm rot="900000">
              <a:off x="5563189" y="1721169"/>
              <a:ext cx="250688" cy="50138"/>
              <a:chOff x="1360871" y="1119454"/>
              <a:chExt cx="2700000" cy="540000"/>
            </a:xfrm>
          </p:grpSpPr>
          <p:sp>
            <p:nvSpPr>
              <p:cNvPr id="201" name="Rectangle 200"/>
              <p:cNvSpPr/>
              <p:nvPr/>
            </p:nvSpPr>
            <p:spPr>
              <a:xfrm>
                <a:off x="1360871" y="1119454"/>
                <a:ext cx="2700000" cy="5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2" name="Oval 201"/>
              <p:cNvSpPr/>
              <p:nvPr/>
            </p:nvSpPr>
            <p:spPr>
              <a:xfrm>
                <a:off x="1610036" y="1209454"/>
                <a:ext cx="360000" cy="3600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4">
                      <a:lumMod val="67000"/>
                    </a:schemeClr>
                  </a:gs>
                  <a:gs pos="48000">
                    <a:schemeClr val="accent4">
                      <a:lumMod val="97000"/>
                      <a:lumOff val="3000"/>
                    </a:schemeClr>
                  </a:gs>
                  <a:gs pos="100000">
                    <a:schemeClr val="accent4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3" name="Oval 202"/>
              <p:cNvSpPr/>
              <p:nvPr/>
            </p:nvSpPr>
            <p:spPr>
              <a:xfrm>
                <a:off x="2530871" y="1209454"/>
                <a:ext cx="360000" cy="3600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4">
                      <a:lumMod val="67000"/>
                    </a:schemeClr>
                  </a:gs>
                  <a:gs pos="48000">
                    <a:schemeClr val="accent4">
                      <a:lumMod val="97000"/>
                      <a:lumOff val="3000"/>
                    </a:schemeClr>
                  </a:gs>
                  <a:gs pos="100000">
                    <a:schemeClr val="accent4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" name="Oval 203"/>
              <p:cNvSpPr/>
              <p:nvPr/>
            </p:nvSpPr>
            <p:spPr>
              <a:xfrm>
                <a:off x="3451706" y="1209454"/>
                <a:ext cx="360000" cy="3600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4">
                      <a:lumMod val="67000"/>
                    </a:schemeClr>
                  </a:gs>
                  <a:gs pos="48000">
                    <a:schemeClr val="accent4">
                      <a:lumMod val="97000"/>
                      <a:lumOff val="3000"/>
                    </a:schemeClr>
                  </a:gs>
                  <a:gs pos="100000">
                    <a:schemeClr val="accent4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93" name="Connector: Curved 192"/>
            <p:cNvCxnSpPr>
              <a:cxnSpLocks noChangeAspect="1"/>
              <a:stCxn id="213" idx="1"/>
              <a:endCxn id="209" idx="3"/>
            </p:cNvCxnSpPr>
            <p:nvPr/>
          </p:nvCxnSpPr>
          <p:spPr>
            <a:xfrm rot="10800000">
              <a:off x="4324462" y="1308449"/>
              <a:ext cx="266170" cy="62449"/>
            </a:xfrm>
            <a:prstGeom prst="curvedConnector3">
              <a:avLst>
                <a:gd name="adj1" fmla="val 50000"/>
              </a:avLst>
            </a:prstGeom>
            <a:ln w="63500" cmpd="tri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ctor: Curved 193"/>
            <p:cNvCxnSpPr>
              <a:cxnSpLocks noChangeAspect="1"/>
              <a:stCxn id="201" idx="1"/>
              <a:endCxn id="205" idx="3"/>
            </p:cNvCxnSpPr>
            <p:nvPr/>
          </p:nvCxnSpPr>
          <p:spPr>
            <a:xfrm rot="10800000">
              <a:off x="5305814" y="1626279"/>
              <a:ext cx="261647" cy="87518"/>
            </a:xfrm>
            <a:prstGeom prst="curvedConnector3">
              <a:avLst>
                <a:gd name="adj1" fmla="val 50000"/>
              </a:avLst>
            </a:prstGeom>
            <a:ln w="63500" cmpd="tri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ctor: Curved 194"/>
            <p:cNvCxnSpPr>
              <a:cxnSpLocks noChangeAspect="1"/>
              <a:stCxn id="217" idx="3"/>
              <a:endCxn id="209" idx="1"/>
            </p:cNvCxnSpPr>
            <p:nvPr/>
          </p:nvCxnSpPr>
          <p:spPr>
            <a:xfrm>
              <a:off x="3816146" y="1130979"/>
              <a:ext cx="266170" cy="112587"/>
            </a:xfrm>
            <a:prstGeom prst="curvedConnector3">
              <a:avLst>
                <a:gd name="adj1" fmla="val 50000"/>
              </a:avLst>
            </a:prstGeom>
            <a:ln w="63500" cmpd="tri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ctor: Curved 195"/>
            <p:cNvCxnSpPr>
              <a:cxnSpLocks noChangeAspect="1"/>
              <a:stCxn id="217" idx="1"/>
              <a:endCxn id="197" idx="3"/>
            </p:cNvCxnSpPr>
            <p:nvPr/>
          </p:nvCxnSpPr>
          <p:spPr>
            <a:xfrm rot="10800000">
              <a:off x="3325470" y="1021641"/>
              <a:ext cx="248530" cy="44457"/>
            </a:xfrm>
            <a:prstGeom prst="curvedConnector3">
              <a:avLst>
                <a:gd name="adj1" fmla="val 50000"/>
              </a:avLst>
            </a:prstGeom>
            <a:ln w="63500" cmpd="tri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7" name="Rectangle 196"/>
            <p:cNvSpPr>
              <a:spLocks noChangeAspect="1"/>
            </p:cNvSpPr>
            <p:nvPr/>
          </p:nvSpPr>
          <p:spPr>
            <a:xfrm rot="900000">
              <a:off x="3256064" y="991549"/>
              <a:ext cx="70609" cy="4190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8" name="Connector: Curved 197"/>
            <p:cNvCxnSpPr>
              <a:cxnSpLocks noChangeAspect="1"/>
              <a:stCxn id="201" idx="3"/>
              <a:endCxn id="199" idx="1"/>
            </p:cNvCxnSpPr>
            <p:nvPr/>
          </p:nvCxnSpPr>
          <p:spPr>
            <a:xfrm>
              <a:off x="5809606" y="1778679"/>
              <a:ext cx="238482" cy="96846"/>
            </a:xfrm>
            <a:prstGeom prst="curvedConnector3">
              <a:avLst>
                <a:gd name="adj1" fmla="val 50000"/>
              </a:avLst>
            </a:prstGeom>
            <a:ln w="63500" cmpd="tri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9" name="Rectangle 198"/>
            <p:cNvSpPr>
              <a:spLocks noChangeAspect="1"/>
            </p:cNvSpPr>
            <p:nvPr/>
          </p:nvSpPr>
          <p:spPr>
            <a:xfrm rot="900000">
              <a:off x="6046885" y="1863708"/>
              <a:ext cx="70609" cy="4190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0" name="Connector: Curved 199"/>
            <p:cNvCxnSpPr>
              <a:cxnSpLocks noChangeAspect="1"/>
              <a:stCxn id="205" idx="1"/>
              <a:endCxn id="213" idx="3"/>
            </p:cNvCxnSpPr>
            <p:nvPr/>
          </p:nvCxnSpPr>
          <p:spPr>
            <a:xfrm rot="10800000">
              <a:off x="4832779" y="1435779"/>
              <a:ext cx="230889" cy="125618"/>
            </a:xfrm>
            <a:prstGeom prst="curvedConnector3">
              <a:avLst>
                <a:gd name="adj1" fmla="val 50000"/>
              </a:avLst>
            </a:prstGeom>
            <a:ln w="63500" cmpd="tri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1" name="Group 220"/>
          <p:cNvGrpSpPr/>
          <p:nvPr/>
        </p:nvGrpSpPr>
        <p:grpSpPr>
          <a:xfrm flipH="1">
            <a:off x="6192207" y="953280"/>
            <a:ext cx="2861430" cy="914066"/>
            <a:chOff x="3256064" y="991549"/>
            <a:chExt cx="2861430" cy="914066"/>
          </a:xfrm>
        </p:grpSpPr>
        <p:grpSp>
          <p:nvGrpSpPr>
            <p:cNvPr id="222" name="Group 221"/>
            <p:cNvGrpSpPr>
              <a:grpSpLocks noChangeAspect="1"/>
            </p:cNvGrpSpPr>
            <p:nvPr/>
          </p:nvGrpSpPr>
          <p:grpSpPr>
            <a:xfrm rot="900000">
              <a:off x="3569729" y="1073469"/>
              <a:ext cx="250688" cy="50138"/>
              <a:chOff x="1360871" y="1119454"/>
              <a:chExt cx="2700000" cy="540000"/>
            </a:xfrm>
          </p:grpSpPr>
          <p:sp>
            <p:nvSpPr>
              <p:cNvPr id="251" name="Rectangle 250"/>
              <p:cNvSpPr/>
              <p:nvPr/>
            </p:nvSpPr>
            <p:spPr>
              <a:xfrm>
                <a:off x="1360871" y="1119454"/>
                <a:ext cx="2700000" cy="5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2" name="Oval 251"/>
              <p:cNvSpPr/>
              <p:nvPr/>
            </p:nvSpPr>
            <p:spPr>
              <a:xfrm>
                <a:off x="1610036" y="1209454"/>
                <a:ext cx="360000" cy="3600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4">
                      <a:lumMod val="67000"/>
                    </a:schemeClr>
                  </a:gs>
                  <a:gs pos="48000">
                    <a:schemeClr val="accent4">
                      <a:lumMod val="97000"/>
                      <a:lumOff val="3000"/>
                    </a:schemeClr>
                  </a:gs>
                  <a:gs pos="100000">
                    <a:schemeClr val="accent4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3" name="Oval 252"/>
              <p:cNvSpPr/>
              <p:nvPr/>
            </p:nvSpPr>
            <p:spPr>
              <a:xfrm>
                <a:off x="2530871" y="1209454"/>
                <a:ext cx="360000" cy="3600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4">
                      <a:lumMod val="67000"/>
                    </a:schemeClr>
                  </a:gs>
                  <a:gs pos="48000">
                    <a:schemeClr val="accent4">
                      <a:lumMod val="97000"/>
                      <a:lumOff val="3000"/>
                    </a:schemeClr>
                  </a:gs>
                  <a:gs pos="100000">
                    <a:schemeClr val="accent4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4" name="Oval 253"/>
              <p:cNvSpPr/>
              <p:nvPr/>
            </p:nvSpPr>
            <p:spPr>
              <a:xfrm>
                <a:off x="3451706" y="1209454"/>
                <a:ext cx="360000" cy="3600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4">
                      <a:lumMod val="67000"/>
                    </a:schemeClr>
                  </a:gs>
                  <a:gs pos="48000">
                    <a:schemeClr val="accent4">
                      <a:lumMod val="97000"/>
                      <a:lumOff val="3000"/>
                    </a:schemeClr>
                  </a:gs>
                  <a:gs pos="100000">
                    <a:schemeClr val="accent4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3" name="Group 222"/>
            <p:cNvGrpSpPr>
              <a:grpSpLocks noChangeAspect="1"/>
            </p:cNvGrpSpPr>
            <p:nvPr/>
          </p:nvGrpSpPr>
          <p:grpSpPr>
            <a:xfrm rot="900000">
              <a:off x="4586361" y="1378269"/>
              <a:ext cx="250688" cy="50138"/>
              <a:chOff x="1360871" y="1119454"/>
              <a:chExt cx="2700000" cy="540000"/>
            </a:xfrm>
          </p:grpSpPr>
          <p:sp>
            <p:nvSpPr>
              <p:cNvPr id="247" name="Rectangle 246"/>
              <p:cNvSpPr/>
              <p:nvPr/>
            </p:nvSpPr>
            <p:spPr>
              <a:xfrm>
                <a:off x="1360871" y="1119454"/>
                <a:ext cx="2700000" cy="5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8" name="Oval 247"/>
              <p:cNvSpPr/>
              <p:nvPr/>
            </p:nvSpPr>
            <p:spPr>
              <a:xfrm>
                <a:off x="1610036" y="1209454"/>
                <a:ext cx="360000" cy="3600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4">
                      <a:lumMod val="67000"/>
                    </a:schemeClr>
                  </a:gs>
                  <a:gs pos="48000">
                    <a:schemeClr val="accent4">
                      <a:lumMod val="97000"/>
                      <a:lumOff val="3000"/>
                    </a:schemeClr>
                  </a:gs>
                  <a:gs pos="100000">
                    <a:schemeClr val="accent4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9" name="Oval 248"/>
              <p:cNvSpPr/>
              <p:nvPr/>
            </p:nvSpPr>
            <p:spPr>
              <a:xfrm>
                <a:off x="2530871" y="1209454"/>
                <a:ext cx="360000" cy="3600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4">
                      <a:lumMod val="67000"/>
                    </a:schemeClr>
                  </a:gs>
                  <a:gs pos="48000">
                    <a:schemeClr val="accent4">
                      <a:lumMod val="97000"/>
                      <a:lumOff val="3000"/>
                    </a:schemeClr>
                  </a:gs>
                  <a:gs pos="100000">
                    <a:schemeClr val="accent4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0" name="Oval 249"/>
              <p:cNvSpPr/>
              <p:nvPr/>
            </p:nvSpPr>
            <p:spPr>
              <a:xfrm>
                <a:off x="3451706" y="1209454"/>
                <a:ext cx="360000" cy="3600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4">
                      <a:lumMod val="67000"/>
                    </a:schemeClr>
                  </a:gs>
                  <a:gs pos="48000">
                    <a:schemeClr val="accent4">
                      <a:lumMod val="97000"/>
                      <a:lumOff val="3000"/>
                    </a:schemeClr>
                  </a:gs>
                  <a:gs pos="100000">
                    <a:schemeClr val="accent4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4" name="Group 223"/>
            <p:cNvGrpSpPr>
              <a:grpSpLocks noChangeAspect="1"/>
            </p:cNvGrpSpPr>
            <p:nvPr/>
          </p:nvGrpSpPr>
          <p:grpSpPr>
            <a:xfrm rot="900000">
              <a:off x="4078045" y="1250938"/>
              <a:ext cx="250688" cy="50138"/>
              <a:chOff x="1360871" y="1119454"/>
              <a:chExt cx="2700000" cy="540000"/>
            </a:xfrm>
          </p:grpSpPr>
          <p:sp>
            <p:nvSpPr>
              <p:cNvPr id="243" name="Rectangle 242"/>
              <p:cNvSpPr/>
              <p:nvPr/>
            </p:nvSpPr>
            <p:spPr>
              <a:xfrm>
                <a:off x="1360871" y="1119454"/>
                <a:ext cx="2700000" cy="5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4" name="Oval 243"/>
              <p:cNvSpPr/>
              <p:nvPr/>
            </p:nvSpPr>
            <p:spPr>
              <a:xfrm>
                <a:off x="1610036" y="1209454"/>
                <a:ext cx="360000" cy="3600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4">
                      <a:lumMod val="67000"/>
                    </a:schemeClr>
                  </a:gs>
                  <a:gs pos="48000">
                    <a:schemeClr val="accent4">
                      <a:lumMod val="97000"/>
                      <a:lumOff val="3000"/>
                    </a:schemeClr>
                  </a:gs>
                  <a:gs pos="100000">
                    <a:schemeClr val="accent4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5" name="Oval 244"/>
              <p:cNvSpPr/>
              <p:nvPr/>
            </p:nvSpPr>
            <p:spPr>
              <a:xfrm>
                <a:off x="2530871" y="1209454"/>
                <a:ext cx="360000" cy="3600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4">
                      <a:lumMod val="67000"/>
                    </a:schemeClr>
                  </a:gs>
                  <a:gs pos="48000">
                    <a:schemeClr val="accent4">
                      <a:lumMod val="97000"/>
                      <a:lumOff val="3000"/>
                    </a:schemeClr>
                  </a:gs>
                  <a:gs pos="100000">
                    <a:schemeClr val="accent4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6" name="Oval 245"/>
              <p:cNvSpPr/>
              <p:nvPr/>
            </p:nvSpPr>
            <p:spPr>
              <a:xfrm>
                <a:off x="3451706" y="1209454"/>
                <a:ext cx="360000" cy="3600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4">
                      <a:lumMod val="67000"/>
                    </a:schemeClr>
                  </a:gs>
                  <a:gs pos="48000">
                    <a:schemeClr val="accent4">
                      <a:lumMod val="97000"/>
                      <a:lumOff val="3000"/>
                    </a:schemeClr>
                  </a:gs>
                  <a:gs pos="100000">
                    <a:schemeClr val="accent4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5" name="Group 224"/>
            <p:cNvGrpSpPr>
              <a:grpSpLocks noChangeAspect="1"/>
            </p:cNvGrpSpPr>
            <p:nvPr/>
          </p:nvGrpSpPr>
          <p:grpSpPr>
            <a:xfrm rot="900000">
              <a:off x="5059396" y="1568769"/>
              <a:ext cx="250688" cy="50138"/>
              <a:chOff x="1360871" y="1119454"/>
              <a:chExt cx="2700000" cy="540000"/>
            </a:xfrm>
          </p:grpSpPr>
          <p:sp>
            <p:nvSpPr>
              <p:cNvPr id="239" name="Rectangle 238"/>
              <p:cNvSpPr/>
              <p:nvPr/>
            </p:nvSpPr>
            <p:spPr>
              <a:xfrm>
                <a:off x="1360871" y="1119454"/>
                <a:ext cx="2700000" cy="5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0" name="Oval 239"/>
              <p:cNvSpPr/>
              <p:nvPr/>
            </p:nvSpPr>
            <p:spPr>
              <a:xfrm>
                <a:off x="1610036" y="1209454"/>
                <a:ext cx="360000" cy="3600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4">
                      <a:lumMod val="67000"/>
                    </a:schemeClr>
                  </a:gs>
                  <a:gs pos="48000">
                    <a:schemeClr val="accent4">
                      <a:lumMod val="97000"/>
                      <a:lumOff val="3000"/>
                    </a:schemeClr>
                  </a:gs>
                  <a:gs pos="100000">
                    <a:schemeClr val="accent4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1" name="Oval 240"/>
              <p:cNvSpPr/>
              <p:nvPr/>
            </p:nvSpPr>
            <p:spPr>
              <a:xfrm>
                <a:off x="2530871" y="1209454"/>
                <a:ext cx="360000" cy="3600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4">
                      <a:lumMod val="67000"/>
                    </a:schemeClr>
                  </a:gs>
                  <a:gs pos="48000">
                    <a:schemeClr val="accent4">
                      <a:lumMod val="97000"/>
                      <a:lumOff val="3000"/>
                    </a:schemeClr>
                  </a:gs>
                  <a:gs pos="100000">
                    <a:schemeClr val="accent4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2" name="Oval 241"/>
              <p:cNvSpPr/>
              <p:nvPr/>
            </p:nvSpPr>
            <p:spPr>
              <a:xfrm>
                <a:off x="3451706" y="1209454"/>
                <a:ext cx="360000" cy="3600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4">
                      <a:lumMod val="67000"/>
                    </a:schemeClr>
                  </a:gs>
                  <a:gs pos="48000">
                    <a:schemeClr val="accent4">
                      <a:lumMod val="97000"/>
                      <a:lumOff val="3000"/>
                    </a:schemeClr>
                  </a:gs>
                  <a:gs pos="100000">
                    <a:schemeClr val="accent4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6" name="Group 225"/>
            <p:cNvGrpSpPr>
              <a:grpSpLocks noChangeAspect="1"/>
            </p:cNvGrpSpPr>
            <p:nvPr/>
          </p:nvGrpSpPr>
          <p:grpSpPr>
            <a:xfrm rot="900000">
              <a:off x="5563189" y="1721169"/>
              <a:ext cx="250688" cy="50138"/>
              <a:chOff x="1360871" y="1119454"/>
              <a:chExt cx="2700000" cy="540000"/>
            </a:xfrm>
          </p:grpSpPr>
          <p:sp>
            <p:nvSpPr>
              <p:cNvPr id="235" name="Rectangle 234"/>
              <p:cNvSpPr/>
              <p:nvPr/>
            </p:nvSpPr>
            <p:spPr>
              <a:xfrm>
                <a:off x="1360871" y="1119454"/>
                <a:ext cx="2700000" cy="5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6" name="Oval 235"/>
              <p:cNvSpPr/>
              <p:nvPr/>
            </p:nvSpPr>
            <p:spPr>
              <a:xfrm>
                <a:off x="1610036" y="1209454"/>
                <a:ext cx="360000" cy="3600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4">
                      <a:lumMod val="67000"/>
                    </a:schemeClr>
                  </a:gs>
                  <a:gs pos="48000">
                    <a:schemeClr val="accent4">
                      <a:lumMod val="97000"/>
                      <a:lumOff val="3000"/>
                    </a:schemeClr>
                  </a:gs>
                  <a:gs pos="100000">
                    <a:schemeClr val="accent4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7" name="Oval 236"/>
              <p:cNvSpPr/>
              <p:nvPr/>
            </p:nvSpPr>
            <p:spPr>
              <a:xfrm>
                <a:off x="2530871" y="1209454"/>
                <a:ext cx="360000" cy="3600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4">
                      <a:lumMod val="67000"/>
                    </a:schemeClr>
                  </a:gs>
                  <a:gs pos="48000">
                    <a:schemeClr val="accent4">
                      <a:lumMod val="97000"/>
                      <a:lumOff val="3000"/>
                    </a:schemeClr>
                  </a:gs>
                  <a:gs pos="100000">
                    <a:schemeClr val="accent4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8" name="Oval 237"/>
              <p:cNvSpPr/>
              <p:nvPr/>
            </p:nvSpPr>
            <p:spPr>
              <a:xfrm>
                <a:off x="3451706" y="1209454"/>
                <a:ext cx="360000" cy="3600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4">
                      <a:lumMod val="67000"/>
                    </a:schemeClr>
                  </a:gs>
                  <a:gs pos="48000">
                    <a:schemeClr val="accent4">
                      <a:lumMod val="97000"/>
                      <a:lumOff val="3000"/>
                    </a:schemeClr>
                  </a:gs>
                  <a:gs pos="100000">
                    <a:schemeClr val="accent4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27" name="Connector: Curved 226"/>
            <p:cNvCxnSpPr>
              <a:cxnSpLocks noChangeAspect="1"/>
              <a:stCxn id="247" idx="1"/>
              <a:endCxn id="243" idx="3"/>
            </p:cNvCxnSpPr>
            <p:nvPr/>
          </p:nvCxnSpPr>
          <p:spPr>
            <a:xfrm rot="10800000">
              <a:off x="4324462" y="1308449"/>
              <a:ext cx="266170" cy="62449"/>
            </a:xfrm>
            <a:prstGeom prst="curvedConnector3">
              <a:avLst>
                <a:gd name="adj1" fmla="val 50000"/>
              </a:avLst>
            </a:prstGeom>
            <a:ln w="63500" cmpd="tri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ctor: Curved 227"/>
            <p:cNvCxnSpPr>
              <a:cxnSpLocks noChangeAspect="1"/>
              <a:stCxn id="235" idx="1"/>
              <a:endCxn id="239" idx="3"/>
            </p:cNvCxnSpPr>
            <p:nvPr/>
          </p:nvCxnSpPr>
          <p:spPr>
            <a:xfrm rot="10800000">
              <a:off x="5305814" y="1626279"/>
              <a:ext cx="261647" cy="87518"/>
            </a:xfrm>
            <a:prstGeom prst="curvedConnector3">
              <a:avLst>
                <a:gd name="adj1" fmla="val 50000"/>
              </a:avLst>
            </a:prstGeom>
            <a:ln w="63500" cmpd="tri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nector: Curved 228"/>
            <p:cNvCxnSpPr>
              <a:cxnSpLocks noChangeAspect="1"/>
              <a:stCxn id="251" idx="3"/>
              <a:endCxn id="243" idx="1"/>
            </p:cNvCxnSpPr>
            <p:nvPr/>
          </p:nvCxnSpPr>
          <p:spPr>
            <a:xfrm>
              <a:off x="3816146" y="1130979"/>
              <a:ext cx="266170" cy="112587"/>
            </a:xfrm>
            <a:prstGeom prst="curvedConnector3">
              <a:avLst>
                <a:gd name="adj1" fmla="val 50000"/>
              </a:avLst>
            </a:prstGeom>
            <a:ln w="63500" cmpd="tri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ctor: Curved 229"/>
            <p:cNvCxnSpPr>
              <a:cxnSpLocks noChangeAspect="1"/>
              <a:stCxn id="251" idx="1"/>
              <a:endCxn id="231" idx="3"/>
            </p:cNvCxnSpPr>
            <p:nvPr/>
          </p:nvCxnSpPr>
          <p:spPr>
            <a:xfrm rot="10800000">
              <a:off x="3325470" y="1021641"/>
              <a:ext cx="248530" cy="44457"/>
            </a:xfrm>
            <a:prstGeom prst="curvedConnector3">
              <a:avLst>
                <a:gd name="adj1" fmla="val 50000"/>
              </a:avLst>
            </a:prstGeom>
            <a:ln w="63500" cmpd="tri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1" name="Rectangle 230"/>
            <p:cNvSpPr>
              <a:spLocks noChangeAspect="1"/>
            </p:cNvSpPr>
            <p:nvPr/>
          </p:nvSpPr>
          <p:spPr>
            <a:xfrm rot="900000">
              <a:off x="3256064" y="991549"/>
              <a:ext cx="70609" cy="4190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2" name="Connector: Curved 231"/>
            <p:cNvCxnSpPr>
              <a:cxnSpLocks noChangeAspect="1"/>
              <a:stCxn id="235" idx="3"/>
              <a:endCxn id="233" idx="1"/>
            </p:cNvCxnSpPr>
            <p:nvPr/>
          </p:nvCxnSpPr>
          <p:spPr>
            <a:xfrm>
              <a:off x="5809606" y="1778679"/>
              <a:ext cx="238482" cy="96846"/>
            </a:xfrm>
            <a:prstGeom prst="curvedConnector3">
              <a:avLst>
                <a:gd name="adj1" fmla="val 50000"/>
              </a:avLst>
            </a:prstGeom>
            <a:ln w="63500" cmpd="tri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3" name="Rectangle 232"/>
            <p:cNvSpPr>
              <a:spLocks noChangeAspect="1"/>
            </p:cNvSpPr>
            <p:nvPr/>
          </p:nvSpPr>
          <p:spPr>
            <a:xfrm rot="900000">
              <a:off x="6046885" y="1863708"/>
              <a:ext cx="70609" cy="4190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4" name="Connector: Curved 233"/>
            <p:cNvCxnSpPr>
              <a:cxnSpLocks noChangeAspect="1"/>
              <a:stCxn id="239" idx="1"/>
              <a:endCxn id="247" idx="3"/>
            </p:cNvCxnSpPr>
            <p:nvPr/>
          </p:nvCxnSpPr>
          <p:spPr>
            <a:xfrm rot="10800000">
              <a:off x="4832779" y="1435779"/>
              <a:ext cx="230889" cy="125618"/>
            </a:xfrm>
            <a:prstGeom prst="curvedConnector3">
              <a:avLst>
                <a:gd name="adj1" fmla="val 50000"/>
              </a:avLst>
            </a:prstGeom>
            <a:ln w="63500" cmpd="tri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5" name="Group 254"/>
          <p:cNvGrpSpPr/>
          <p:nvPr/>
        </p:nvGrpSpPr>
        <p:grpSpPr>
          <a:xfrm rot="4191774" flipH="1">
            <a:off x="8491658" y="1798686"/>
            <a:ext cx="2861430" cy="914066"/>
            <a:chOff x="3256064" y="991549"/>
            <a:chExt cx="2861430" cy="914066"/>
          </a:xfrm>
        </p:grpSpPr>
        <p:grpSp>
          <p:nvGrpSpPr>
            <p:cNvPr id="256" name="Group 255"/>
            <p:cNvGrpSpPr>
              <a:grpSpLocks noChangeAspect="1"/>
            </p:cNvGrpSpPr>
            <p:nvPr/>
          </p:nvGrpSpPr>
          <p:grpSpPr>
            <a:xfrm rot="900000">
              <a:off x="3569729" y="1073469"/>
              <a:ext cx="250688" cy="50138"/>
              <a:chOff x="1360871" y="1119454"/>
              <a:chExt cx="2700000" cy="540000"/>
            </a:xfrm>
          </p:grpSpPr>
          <p:sp>
            <p:nvSpPr>
              <p:cNvPr id="285" name="Rectangle 284"/>
              <p:cNvSpPr/>
              <p:nvPr/>
            </p:nvSpPr>
            <p:spPr>
              <a:xfrm>
                <a:off x="1360871" y="1119454"/>
                <a:ext cx="2700000" cy="5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6" name="Oval 285"/>
              <p:cNvSpPr/>
              <p:nvPr/>
            </p:nvSpPr>
            <p:spPr>
              <a:xfrm>
                <a:off x="1610036" y="1209454"/>
                <a:ext cx="360000" cy="3600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4">
                      <a:lumMod val="67000"/>
                    </a:schemeClr>
                  </a:gs>
                  <a:gs pos="48000">
                    <a:schemeClr val="accent4">
                      <a:lumMod val="97000"/>
                      <a:lumOff val="3000"/>
                    </a:schemeClr>
                  </a:gs>
                  <a:gs pos="100000">
                    <a:schemeClr val="accent4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7" name="Oval 286"/>
              <p:cNvSpPr/>
              <p:nvPr/>
            </p:nvSpPr>
            <p:spPr>
              <a:xfrm>
                <a:off x="2530871" y="1209454"/>
                <a:ext cx="360000" cy="3600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4">
                      <a:lumMod val="67000"/>
                    </a:schemeClr>
                  </a:gs>
                  <a:gs pos="48000">
                    <a:schemeClr val="accent4">
                      <a:lumMod val="97000"/>
                      <a:lumOff val="3000"/>
                    </a:schemeClr>
                  </a:gs>
                  <a:gs pos="100000">
                    <a:schemeClr val="accent4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8" name="Oval 287"/>
              <p:cNvSpPr/>
              <p:nvPr/>
            </p:nvSpPr>
            <p:spPr>
              <a:xfrm>
                <a:off x="3451706" y="1209454"/>
                <a:ext cx="360000" cy="3600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4">
                      <a:lumMod val="67000"/>
                    </a:schemeClr>
                  </a:gs>
                  <a:gs pos="48000">
                    <a:schemeClr val="accent4">
                      <a:lumMod val="97000"/>
                      <a:lumOff val="3000"/>
                    </a:schemeClr>
                  </a:gs>
                  <a:gs pos="100000">
                    <a:schemeClr val="accent4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7" name="Group 256"/>
            <p:cNvGrpSpPr>
              <a:grpSpLocks noChangeAspect="1"/>
            </p:cNvGrpSpPr>
            <p:nvPr/>
          </p:nvGrpSpPr>
          <p:grpSpPr>
            <a:xfrm rot="900000">
              <a:off x="4586361" y="1378269"/>
              <a:ext cx="250688" cy="50138"/>
              <a:chOff x="1360871" y="1119454"/>
              <a:chExt cx="2700000" cy="540000"/>
            </a:xfrm>
          </p:grpSpPr>
          <p:sp>
            <p:nvSpPr>
              <p:cNvPr id="281" name="Rectangle 280"/>
              <p:cNvSpPr/>
              <p:nvPr/>
            </p:nvSpPr>
            <p:spPr>
              <a:xfrm>
                <a:off x="1360871" y="1119454"/>
                <a:ext cx="2700000" cy="5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2" name="Oval 281"/>
              <p:cNvSpPr/>
              <p:nvPr/>
            </p:nvSpPr>
            <p:spPr>
              <a:xfrm>
                <a:off x="1610036" y="1209454"/>
                <a:ext cx="360000" cy="3600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4">
                      <a:lumMod val="67000"/>
                    </a:schemeClr>
                  </a:gs>
                  <a:gs pos="48000">
                    <a:schemeClr val="accent4">
                      <a:lumMod val="97000"/>
                      <a:lumOff val="3000"/>
                    </a:schemeClr>
                  </a:gs>
                  <a:gs pos="100000">
                    <a:schemeClr val="accent4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3" name="Oval 282"/>
              <p:cNvSpPr/>
              <p:nvPr/>
            </p:nvSpPr>
            <p:spPr>
              <a:xfrm>
                <a:off x="2530871" y="1209454"/>
                <a:ext cx="360000" cy="3600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4">
                      <a:lumMod val="67000"/>
                    </a:schemeClr>
                  </a:gs>
                  <a:gs pos="48000">
                    <a:schemeClr val="accent4">
                      <a:lumMod val="97000"/>
                      <a:lumOff val="3000"/>
                    </a:schemeClr>
                  </a:gs>
                  <a:gs pos="100000">
                    <a:schemeClr val="accent4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4" name="Oval 283"/>
              <p:cNvSpPr/>
              <p:nvPr/>
            </p:nvSpPr>
            <p:spPr>
              <a:xfrm>
                <a:off x="3451706" y="1209454"/>
                <a:ext cx="360000" cy="3600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4">
                      <a:lumMod val="67000"/>
                    </a:schemeClr>
                  </a:gs>
                  <a:gs pos="48000">
                    <a:schemeClr val="accent4">
                      <a:lumMod val="97000"/>
                      <a:lumOff val="3000"/>
                    </a:schemeClr>
                  </a:gs>
                  <a:gs pos="100000">
                    <a:schemeClr val="accent4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8" name="Group 257"/>
            <p:cNvGrpSpPr>
              <a:grpSpLocks noChangeAspect="1"/>
            </p:cNvGrpSpPr>
            <p:nvPr/>
          </p:nvGrpSpPr>
          <p:grpSpPr>
            <a:xfrm rot="900000">
              <a:off x="4078045" y="1250938"/>
              <a:ext cx="250688" cy="50138"/>
              <a:chOff x="1360871" y="1119454"/>
              <a:chExt cx="2700000" cy="540000"/>
            </a:xfrm>
          </p:grpSpPr>
          <p:sp>
            <p:nvSpPr>
              <p:cNvPr id="277" name="Rectangle 276"/>
              <p:cNvSpPr/>
              <p:nvPr/>
            </p:nvSpPr>
            <p:spPr>
              <a:xfrm>
                <a:off x="1360871" y="1119454"/>
                <a:ext cx="2700000" cy="5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8" name="Oval 277"/>
              <p:cNvSpPr/>
              <p:nvPr/>
            </p:nvSpPr>
            <p:spPr>
              <a:xfrm>
                <a:off x="1610036" y="1209454"/>
                <a:ext cx="360000" cy="3600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4">
                      <a:lumMod val="67000"/>
                    </a:schemeClr>
                  </a:gs>
                  <a:gs pos="48000">
                    <a:schemeClr val="accent4">
                      <a:lumMod val="97000"/>
                      <a:lumOff val="3000"/>
                    </a:schemeClr>
                  </a:gs>
                  <a:gs pos="100000">
                    <a:schemeClr val="accent4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9" name="Oval 278"/>
              <p:cNvSpPr/>
              <p:nvPr/>
            </p:nvSpPr>
            <p:spPr>
              <a:xfrm>
                <a:off x="2530871" y="1209454"/>
                <a:ext cx="360000" cy="3600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4">
                      <a:lumMod val="67000"/>
                    </a:schemeClr>
                  </a:gs>
                  <a:gs pos="48000">
                    <a:schemeClr val="accent4">
                      <a:lumMod val="97000"/>
                      <a:lumOff val="3000"/>
                    </a:schemeClr>
                  </a:gs>
                  <a:gs pos="100000">
                    <a:schemeClr val="accent4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0" name="Oval 279"/>
              <p:cNvSpPr/>
              <p:nvPr/>
            </p:nvSpPr>
            <p:spPr>
              <a:xfrm>
                <a:off x="3451706" y="1209454"/>
                <a:ext cx="360000" cy="3600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4">
                      <a:lumMod val="67000"/>
                    </a:schemeClr>
                  </a:gs>
                  <a:gs pos="48000">
                    <a:schemeClr val="accent4">
                      <a:lumMod val="97000"/>
                      <a:lumOff val="3000"/>
                    </a:schemeClr>
                  </a:gs>
                  <a:gs pos="100000">
                    <a:schemeClr val="accent4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9" name="Group 258"/>
            <p:cNvGrpSpPr>
              <a:grpSpLocks noChangeAspect="1"/>
            </p:cNvGrpSpPr>
            <p:nvPr/>
          </p:nvGrpSpPr>
          <p:grpSpPr>
            <a:xfrm rot="900000">
              <a:off x="5059396" y="1568769"/>
              <a:ext cx="250688" cy="50138"/>
              <a:chOff x="1360871" y="1119454"/>
              <a:chExt cx="2700000" cy="540000"/>
            </a:xfrm>
          </p:grpSpPr>
          <p:sp>
            <p:nvSpPr>
              <p:cNvPr id="273" name="Rectangle 272"/>
              <p:cNvSpPr/>
              <p:nvPr/>
            </p:nvSpPr>
            <p:spPr>
              <a:xfrm>
                <a:off x="1360871" y="1119454"/>
                <a:ext cx="2700000" cy="5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4" name="Oval 273"/>
              <p:cNvSpPr/>
              <p:nvPr/>
            </p:nvSpPr>
            <p:spPr>
              <a:xfrm>
                <a:off x="1610036" y="1209454"/>
                <a:ext cx="360000" cy="3600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4">
                      <a:lumMod val="67000"/>
                    </a:schemeClr>
                  </a:gs>
                  <a:gs pos="48000">
                    <a:schemeClr val="accent4">
                      <a:lumMod val="97000"/>
                      <a:lumOff val="3000"/>
                    </a:schemeClr>
                  </a:gs>
                  <a:gs pos="100000">
                    <a:schemeClr val="accent4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5" name="Oval 274"/>
              <p:cNvSpPr/>
              <p:nvPr/>
            </p:nvSpPr>
            <p:spPr>
              <a:xfrm>
                <a:off x="2530871" y="1209454"/>
                <a:ext cx="360000" cy="3600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4">
                      <a:lumMod val="67000"/>
                    </a:schemeClr>
                  </a:gs>
                  <a:gs pos="48000">
                    <a:schemeClr val="accent4">
                      <a:lumMod val="97000"/>
                      <a:lumOff val="3000"/>
                    </a:schemeClr>
                  </a:gs>
                  <a:gs pos="100000">
                    <a:schemeClr val="accent4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6" name="Oval 275"/>
              <p:cNvSpPr/>
              <p:nvPr/>
            </p:nvSpPr>
            <p:spPr>
              <a:xfrm>
                <a:off x="3451706" y="1209454"/>
                <a:ext cx="360000" cy="3600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4">
                      <a:lumMod val="67000"/>
                    </a:schemeClr>
                  </a:gs>
                  <a:gs pos="48000">
                    <a:schemeClr val="accent4">
                      <a:lumMod val="97000"/>
                      <a:lumOff val="3000"/>
                    </a:schemeClr>
                  </a:gs>
                  <a:gs pos="100000">
                    <a:schemeClr val="accent4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0" name="Group 259"/>
            <p:cNvGrpSpPr>
              <a:grpSpLocks noChangeAspect="1"/>
            </p:cNvGrpSpPr>
            <p:nvPr/>
          </p:nvGrpSpPr>
          <p:grpSpPr>
            <a:xfrm rot="900000">
              <a:off x="5563189" y="1721169"/>
              <a:ext cx="250688" cy="50138"/>
              <a:chOff x="1360871" y="1119454"/>
              <a:chExt cx="2700000" cy="540000"/>
            </a:xfrm>
          </p:grpSpPr>
          <p:sp>
            <p:nvSpPr>
              <p:cNvPr id="269" name="Rectangle 268"/>
              <p:cNvSpPr/>
              <p:nvPr/>
            </p:nvSpPr>
            <p:spPr>
              <a:xfrm>
                <a:off x="1360871" y="1119454"/>
                <a:ext cx="2700000" cy="5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0" name="Oval 269"/>
              <p:cNvSpPr/>
              <p:nvPr/>
            </p:nvSpPr>
            <p:spPr>
              <a:xfrm>
                <a:off x="1610036" y="1209454"/>
                <a:ext cx="360000" cy="3600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4">
                      <a:lumMod val="67000"/>
                    </a:schemeClr>
                  </a:gs>
                  <a:gs pos="48000">
                    <a:schemeClr val="accent4">
                      <a:lumMod val="97000"/>
                      <a:lumOff val="3000"/>
                    </a:schemeClr>
                  </a:gs>
                  <a:gs pos="100000">
                    <a:schemeClr val="accent4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1" name="Oval 270"/>
              <p:cNvSpPr/>
              <p:nvPr/>
            </p:nvSpPr>
            <p:spPr>
              <a:xfrm>
                <a:off x="2530871" y="1209454"/>
                <a:ext cx="360000" cy="3600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4">
                      <a:lumMod val="67000"/>
                    </a:schemeClr>
                  </a:gs>
                  <a:gs pos="48000">
                    <a:schemeClr val="accent4">
                      <a:lumMod val="97000"/>
                      <a:lumOff val="3000"/>
                    </a:schemeClr>
                  </a:gs>
                  <a:gs pos="100000">
                    <a:schemeClr val="accent4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2" name="Oval 271"/>
              <p:cNvSpPr/>
              <p:nvPr/>
            </p:nvSpPr>
            <p:spPr>
              <a:xfrm>
                <a:off x="3451706" y="1209454"/>
                <a:ext cx="360000" cy="3600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4">
                      <a:lumMod val="67000"/>
                    </a:schemeClr>
                  </a:gs>
                  <a:gs pos="48000">
                    <a:schemeClr val="accent4">
                      <a:lumMod val="97000"/>
                      <a:lumOff val="3000"/>
                    </a:schemeClr>
                  </a:gs>
                  <a:gs pos="100000">
                    <a:schemeClr val="accent4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61" name="Connector: Curved 260"/>
            <p:cNvCxnSpPr>
              <a:cxnSpLocks noChangeAspect="1"/>
              <a:stCxn id="281" idx="1"/>
              <a:endCxn id="277" idx="3"/>
            </p:cNvCxnSpPr>
            <p:nvPr/>
          </p:nvCxnSpPr>
          <p:spPr>
            <a:xfrm rot="10800000">
              <a:off x="4324462" y="1308449"/>
              <a:ext cx="266170" cy="62449"/>
            </a:xfrm>
            <a:prstGeom prst="curvedConnector3">
              <a:avLst>
                <a:gd name="adj1" fmla="val 50000"/>
              </a:avLst>
            </a:prstGeom>
            <a:ln w="63500" cmpd="tri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Connector: Curved 261"/>
            <p:cNvCxnSpPr>
              <a:cxnSpLocks noChangeAspect="1"/>
              <a:stCxn id="269" idx="1"/>
              <a:endCxn id="273" idx="3"/>
            </p:cNvCxnSpPr>
            <p:nvPr/>
          </p:nvCxnSpPr>
          <p:spPr>
            <a:xfrm rot="10800000">
              <a:off x="5305814" y="1626279"/>
              <a:ext cx="261647" cy="87518"/>
            </a:xfrm>
            <a:prstGeom prst="curvedConnector3">
              <a:avLst>
                <a:gd name="adj1" fmla="val 50000"/>
              </a:avLst>
            </a:prstGeom>
            <a:ln w="63500" cmpd="tri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Connector: Curved 262"/>
            <p:cNvCxnSpPr>
              <a:cxnSpLocks noChangeAspect="1"/>
              <a:stCxn id="285" idx="3"/>
              <a:endCxn id="277" idx="1"/>
            </p:cNvCxnSpPr>
            <p:nvPr/>
          </p:nvCxnSpPr>
          <p:spPr>
            <a:xfrm>
              <a:off x="3816146" y="1130979"/>
              <a:ext cx="266170" cy="112587"/>
            </a:xfrm>
            <a:prstGeom prst="curvedConnector3">
              <a:avLst>
                <a:gd name="adj1" fmla="val 50000"/>
              </a:avLst>
            </a:prstGeom>
            <a:ln w="63500" cmpd="tri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Connector: Curved 263"/>
            <p:cNvCxnSpPr>
              <a:cxnSpLocks noChangeAspect="1"/>
              <a:stCxn id="285" idx="1"/>
              <a:endCxn id="265" idx="3"/>
            </p:cNvCxnSpPr>
            <p:nvPr/>
          </p:nvCxnSpPr>
          <p:spPr>
            <a:xfrm rot="10800000">
              <a:off x="3325470" y="1021641"/>
              <a:ext cx="248530" cy="44457"/>
            </a:xfrm>
            <a:prstGeom prst="curvedConnector3">
              <a:avLst>
                <a:gd name="adj1" fmla="val 50000"/>
              </a:avLst>
            </a:prstGeom>
            <a:ln w="63500" cmpd="tri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5" name="Rectangle 264"/>
            <p:cNvSpPr>
              <a:spLocks noChangeAspect="1"/>
            </p:cNvSpPr>
            <p:nvPr/>
          </p:nvSpPr>
          <p:spPr>
            <a:xfrm rot="900000">
              <a:off x="3256064" y="991549"/>
              <a:ext cx="70609" cy="4190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6" name="Connector: Curved 265"/>
            <p:cNvCxnSpPr>
              <a:cxnSpLocks noChangeAspect="1"/>
              <a:stCxn id="269" idx="3"/>
              <a:endCxn id="267" idx="1"/>
            </p:cNvCxnSpPr>
            <p:nvPr/>
          </p:nvCxnSpPr>
          <p:spPr>
            <a:xfrm>
              <a:off x="5809606" y="1778679"/>
              <a:ext cx="238482" cy="96846"/>
            </a:xfrm>
            <a:prstGeom prst="curvedConnector3">
              <a:avLst>
                <a:gd name="adj1" fmla="val 50000"/>
              </a:avLst>
            </a:prstGeom>
            <a:ln w="63500" cmpd="tri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7" name="Rectangle 266"/>
            <p:cNvSpPr>
              <a:spLocks noChangeAspect="1"/>
            </p:cNvSpPr>
            <p:nvPr/>
          </p:nvSpPr>
          <p:spPr>
            <a:xfrm rot="900000">
              <a:off x="6046885" y="1863708"/>
              <a:ext cx="70609" cy="4190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8" name="Connector: Curved 267"/>
            <p:cNvCxnSpPr>
              <a:cxnSpLocks noChangeAspect="1"/>
              <a:stCxn id="273" idx="1"/>
              <a:endCxn id="281" idx="3"/>
            </p:cNvCxnSpPr>
            <p:nvPr/>
          </p:nvCxnSpPr>
          <p:spPr>
            <a:xfrm rot="10800000">
              <a:off x="4832779" y="1435779"/>
              <a:ext cx="230889" cy="125618"/>
            </a:xfrm>
            <a:prstGeom prst="curvedConnector3">
              <a:avLst>
                <a:gd name="adj1" fmla="val 50000"/>
              </a:avLst>
            </a:prstGeom>
            <a:ln w="63500" cmpd="tri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9" name="Group 288"/>
          <p:cNvGrpSpPr/>
          <p:nvPr/>
        </p:nvGrpSpPr>
        <p:grpSpPr>
          <a:xfrm rot="19353630" flipH="1">
            <a:off x="8507553" y="4326694"/>
            <a:ext cx="2861430" cy="914066"/>
            <a:chOff x="3256064" y="991549"/>
            <a:chExt cx="2861430" cy="914066"/>
          </a:xfrm>
        </p:grpSpPr>
        <p:grpSp>
          <p:nvGrpSpPr>
            <p:cNvPr id="290" name="Group 289"/>
            <p:cNvGrpSpPr>
              <a:grpSpLocks noChangeAspect="1"/>
            </p:cNvGrpSpPr>
            <p:nvPr/>
          </p:nvGrpSpPr>
          <p:grpSpPr>
            <a:xfrm rot="900000">
              <a:off x="3569729" y="1073469"/>
              <a:ext cx="250688" cy="50138"/>
              <a:chOff x="1360871" y="1119454"/>
              <a:chExt cx="2700000" cy="540000"/>
            </a:xfrm>
          </p:grpSpPr>
          <p:sp>
            <p:nvSpPr>
              <p:cNvPr id="319" name="Rectangle 318"/>
              <p:cNvSpPr/>
              <p:nvPr/>
            </p:nvSpPr>
            <p:spPr>
              <a:xfrm>
                <a:off x="1360871" y="1119454"/>
                <a:ext cx="2700000" cy="5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0" name="Oval 319"/>
              <p:cNvSpPr/>
              <p:nvPr/>
            </p:nvSpPr>
            <p:spPr>
              <a:xfrm>
                <a:off x="1610036" y="1209454"/>
                <a:ext cx="360000" cy="3600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4">
                      <a:lumMod val="67000"/>
                    </a:schemeClr>
                  </a:gs>
                  <a:gs pos="48000">
                    <a:schemeClr val="accent4">
                      <a:lumMod val="97000"/>
                      <a:lumOff val="3000"/>
                    </a:schemeClr>
                  </a:gs>
                  <a:gs pos="100000">
                    <a:schemeClr val="accent4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1" name="Oval 320"/>
              <p:cNvSpPr/>
              <p:nvPr/>
            </p:nvSpPr>
            <p:spPr>
              <a:xfrm>
                <a:off x="2530871" y="1209454"/>
                <a:ext cx="360000" cy="3600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4">
                      <a:lumMod val="67000"/>
                    </a:schemeClr>
                  </a:gs>
                  <a:gs pos="48000">
                    <a:schemeClr val="accent4">
                      <a:lumMod val="97000"/>
                      <a:lumOff val="3000"/>
                    </a:schemeClr>
                  </a:gs>
                  <a:gs pos="100000">
                    <a:schemeClr val="accent4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2" name="Oval 321"/>
              <p:cNvSpPr/>
              <p:nvPr/>
            </p:nvSpPr>
            <p:spPr>
              <a:xfrm>
                <a:off x="3451706" y="1209454"/>
                <a:ext cx="360000" cy="3600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4">
                      <a:lumMod val="67000"/>
                    </a:schemeClr>
                  </a:gs>
                  <a:gs pos="48000">
                    <a:schemeClr val="accent4">
                      <a:lumMod val="97000"/>
                      <a:lumOff val="3000"/>
                    </a:schemeClr>
                  </a:gs>
                  <a:gs pos="100000">
                    <a:schemeClr val="accent4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91" name="Group 290"/>
            <p:cNvGrpSpPr>
              <a:grpSpLocks noChangeAspect="1"/>
            </p:cNvGrpSpPr>
            <p:nvPr/>
          </p:nvGrpSpPr>
          <p:grpSpPr>
            <a:xfrm rot="900000">
              <a:off x="4586361" y="1378269"/>
              <a:ext cx="250688" cy="50138"/>
              <a:chOff x="1360871" y="1119454"/>
              <a:chExt cx="2700000" cy="540000"/>
            </a:xfrm>
          </p:grpSpPr>
          <p:sp>
            <p:nvSpPr>
              <p:cNvPr id="315" name="Rectangle 314"/>
              <p:cNvSpPr/>
              <p:nvPr/>
            </p:nvSpPr>
            <p:spPr>
              <a:xfrm>
                <a:off x="1360871" y="1119454"/>
                <a:ext cx="2700000" cy="5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6" name="Oval 315"/>
              <p:cNvSpPr/>
              <p:nvPr/>
            </p:nvSpPr>
            <p:spPr>
              <a:xfrm>
                <a:off x="1610036" y="1209454"/>
                <a:ext cx="360000" cy="3600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4">
                      <a:lumMod val="67000"/>
                    </a:schemeClr>
                  </a:gs>
                  <a:gs pos="48000">
                    <a:schemeClr val="accent4">
                      <a:lumMod val="97000"/>
                      <a:lumOff val="3000"/>
                    </a:schemeClr>
                  </a:gs>
                  <a:gs pos="100000">
                    <a:schemeClr val="accent4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7" name="Oval 316"/>
              <p:cNvSpPr/>
              <p:nvPr/>
            </p:nvSpPr>
            <p:spPr>
              <a:xfrm>
                <a:off x="2530871" y="1209454"/>
                <a:ext cx="360000" cy="3600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4">
                      <a:lumMod val="67000"/>
                    </a:schemeClr>
                  </a:gs>
                  <a:gs pos="48000">
                    <a:schemeClr val="accent4">
                      <a:lumMod val="97000"/>
                      <a:lumOff val="3000"/>
                    </a:schemeClr>
                  </a:gs>
                  <a:gs pos="100000">
                    <a:schemeClr val="accent4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8" name="Oval 317"/>
              <p:cNvSpPr/>
              <p:nvPr/>
            </p:nvSpPr>
            <p:spPr>
              <a:xfrm>
                <a:off x="3451706" y="1209454"/>
                <a:ext cx="360000" cy="3600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4">
                      <a:lumMod val="67000"/>
                    </a:schemeClr>
                  </a:gs>
                  <a:gs pos="48000">
                    <a:schemeClr val="accent4">
                      <a:lumMod val="97000"/>
                      <a:lumOff val="3000"/>
                    </a:schemeClr>
                  </a:gs>
                  <a:gs pos="100000">
                    <a:schemeClr val="accent4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92" name="Group 291"/>
            <p:cNvGrpSpPr>
              <a:grpSpLocks noChangeAspect="1"/>
            </p:cNvGrpSpPr>
            <p:nvPr/>
          </p:nvGrpSpPr>
          <p:grpSpPr>
            <a:xfrm rot="900000">
              <a:off x="4078045" y="1250938"/>
              <a:ext cx="250688" cy="50138"/>
              <a:chOff x="1360871" y="1119454"/>
              <a:chExt cx="2700000" cy="540000"/>
            </a:xfrm>
          </p:grpSpPr>
          <p:sp>
            <p:nvSpPr>
              <p:cNvPr id="311" name="Rectangle 310"/>
              <p:cNvSpPr/>
              <p:nvPr/>
            </p:nvSpPr>
            <p:spPr>
              <a:xfrm>
                <a:off x="1360871" y="1119454"/>
                <a:ext cx="2700000" cy="5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2" name="Oval 311"/>
              <p:cNvSpPr/>
              <p:nvPr/>
            </p:nvSpPr>
            <p:spPr>
              <a:xfrm>
                <a:off x="1610036" y="1209454"/>
                <a:ext cx="360000" cy="3600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4">
                      <a:lumMod val="67000"/>
                    </a:schemeClr>
                  </a:gs>
                  <a:gs pos="48000">
                    <a:schemeClr val="accent4">
                      <a:lumMod val="97000"/>
                      <a:lumOff val="3000"/>
                    </a:schemeClr>
                  </a:gs>
                  <a:gs pos="100000">
                    <a:schemeClr val="accent4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3" name="Oval 312"/>
              <p:cNvSpPr/>
              <p:nvPr/>
            </p:nvSpPr>
            <p:spPr>
              <a:xfrm>
                <a:off x="2530871" y="1209454"/>
                <a:ext cx="360000" cy="3600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4">
                      <a:lumMod val="67000"/>
                    </a:schemeClr>
                  </a:gs>
                  <a:gs pos="48000">
                    <a:schemeClr val="accent4">
                      <a:lumMod val="97000"/>
                      <a:lumOff val="3000"/>
                    </a:schemeClr>
                  </a:gs>
                  <a:gs pos="100000">
                    <a:schemeClr val="accent4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4" name="Oval 313"/>
              <p:cNvSpPr/>
              <p:nvPr/>
            </p:nvSpPr>
            <p:spPr>
              <a:xfrm>
                <a:off x="3451706" y="1209454"/>
                <a:ext cx="360000" cy="3600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4">
                      <a:lumMod val="67000"/>
                    </a:schemeClr>
                  </a:gs>
                  <a:gs pos="48000">
                    <a:schemeClr val="accent4">
                      <a:lumMod val="97000"/>
                      <a:lumOff val="3000"/>
                    </a:schemeClr>
                  </a:gs>
                  <a:gs pos="100000">
                    <a:schemeClr val="accent4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93" name="Group 292"/>
            <p:cNvGrpSpPr>
              <a:grpSpLocks noChangeAspect="1"/>
            </p:cNvGrpSpPr>
            <p:nvPr/>
          </p:nvGrpSpPr>
          <p:grpSpPr>
            <a:xfrm rot="900000">
              <a:off x="5059396" y="1568769"/>
              <a:ext cx="250688" cy="50138"/>
              <a:chOff x="1360871" y="1119454"/>
              <a:chExt cx="2700000" cy="540000"/>
            </a:xfrm>
          </p:grpSpPr>
          <p:sp>
            <p:nvSpPr>
              <p:cNvPr id="307" name="Rectangle 306"/>
              <p:cNvSpPr/>
              <p:nvPr/>
            </p:nvSpPr>
            <p:spPr>
              <a:xfrm>
                <a:off x="1360871" y="1119454"/>
                <a:ext cx="2700000" cy="5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8" name="Oval 307"/>
              <p:cNvSpPr/>
              <p:nvPr/>
            </p:nvSpPr>
            <p:spPr>
              <a:xfrm>
                <a:off x="1610036" y="1209454"/>
                <a:ext cx="360000" cy="3600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4">
                      <a:lumMod val="67000"/>
                    </a:schemeClr>
                  </a:gs>
                  <a:gs pos="48000">
                    <a:schemeClr val="accent4">
                      <a:lumMod val="97000"/>
                      <a:lumOff val="3000"/>
                    </a:schemeClr>
                  </a:gs>
                  <a:gs pos="100000">
                    <a:schemeClr val="accent4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9" name="Oval 308"/>
              <p:cNvSpPr/>
              <p:nvPr/>
            </p:nvSpPr>
            <p:spPr>
              <a:xfrm>
                <a:off x="2530871" y="1209454"/>
                <a:ext cx="360000" cy="3600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4">
                      <a:lumMod val="67000"/>
                    </a:schemeClr>
                  </a:gs>
                  <a:gs pos="48000">
                    <a:schemeClr val="accent4">
                      <a:lumMod val="97000"/>
                      <a:lumOff val="3000"/>
                    </a:schemeClr>
                  </a:gs>
                  <a:gs pos="100000">
                    <a:schemeClr val="accent4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0" name="Oval 309"/>
              <p:cNvSpPr/>
              <p:nvPr/>
            </p:nvSpPr>
            <p:spPr>
              <a:xfrm>
                <a:off x="3451706" y="1209454"/>
                <a:ext cx="360000" cy="3600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4">
                      <a:lumMod val="67000"/>
                    </a:schemeClr>
                  </a:gs>
                  <a:gs pos="48000">
                    <a:schemeClr val="accent4">
                      <a:lumMod val="97000"/>
                      <a:lumOff val="3000"/>
                    </a:schemeClr>
                  </a:gs>
                  <a:gs pos="100000">
                    <a:schemeClr val="accent4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94" name="Group 293"/>
            <p:cNvGrpSpPr>
              <a:grpSpLocks noChangeAspect="1"/>
            </p:cNvGrpSpPr>
            <p:nvPr/>
          </p:nvGrpSpPr>
          <p:grpSpPr>
            <a:xfrm rot="900000">
              <a:off x="5563189" y="1721169"/>
              <a:ext cx="250688" cy="50138"/>
              <a:chOff x="1360871" y="1119454"/>
              <a:chExt cx="2700000" cy="540000"/>
            </a:xfrm>
          </p:grpSpPr>
          <p:sp>
            <p:nvSpPr>
              <p:cNvPr id="303" name="Rectangle 302"/>
              <p:cNvSpPr/>
              <p:nvPr/>
            </p:nvSpPr>
            <p:spPr>
              <a:xfrm>
                <a:off x="1360871" y="1119454"/>
                <a:ext cx="2700000" cy="5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4" name="Oval 303"/>
              <p:cNvSpPr/>
              <p:nvPr/>
            </p:nvSpPr>
            <p:spPr>
              <a:xfrm>
                <a:off x="1610036" y="1209454"/>
                <a:ext cx="360000" cy="3600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4">
                      <a:lumMod val="67000"/>
                    </a:schemeClr>
                  </a:gs>
                  <a:gs pos="48000">
                    <a:schemeClr val="accent4">
                      <a:lumMod val="97000"/>
                      <a:lumOff val="3000"/>
                    </a:schemeClr>
                  </a:gs>
                  <a:gs pos="100000">
                    <a:schemeClr val="accent4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5" name="Oval 304"/>
              <p:cNvSpPr/>
              <p:nvPr/>
            </p:nvSpPr>
            <p:spPr>
              <a:xfrm>
                <a:off x="2530871" y="1209454"/>
                <a:ext cx="360000" cy="3600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4">
                      <a:lumMod val="67000"/>
                    </a:schemeClr>
                  </a:gs>
                  <a:gs pos="48000">
                    <a:schemeClr val="accent4">
                      <a:lumMod val="97000"/>
                      <a:lumOff val="3000"/>
                    </a:schemeClr>
                  </a:gs>
                  <a:gs pos="100000">
                    <a:schemeClr val="accent4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6" name="Oval 305"/>
              <p:cNvSpPr/>
              <p:nvPr/>
            </p:nvSpPr>
            <p:spPr>
              <a:xfrm>
                <a:off x="3451706" y="1209454"/>
                <a:ext cx="360000" cy="3600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4">
                      <a:lumMod val="67000"/>
                    </a:schemeClr>
                  </a:gs>
                  <a:gs pos="48000">
                    <a:schemeClr val="accent4">
                      <a:lumMod val="97000"/>
                      <a:lumOff val="3000"/>
                    </a:schemeClr>
                  </a:gs>
                  <a:gs pos="100000">
                    <a:schemeClr val="accent4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95" name="Connector: Curved 294"/>
            <p:cNvCxnSpPr>
              <a:cxnSpLocks noChangeAspect="1"/>
              <a:stCxn id="315" idx="1"/>
              <a:endCxn id="311" idx="3"/>
            </p:cNvCxnSpPr>
            <p:nvPr/>
          </p:nvCxnSpPr>
          <p:spPr>
            <a:xfrm rot="10800000">
              <a:off x="4324462" y="1308449"/>
              <a:ext cx="266170" cy="62449"/>
            </a:xfrm>
            <a:prstGeom prst="curvedConnector3">
              <a:avLst>
                <a:gd name="adj1" fmla="val 50000"/>
              </a:avLst>
            </a:prstGeom>
            <a:ln w="63500" cmpd="tri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Connector: Curved 295"/>
            <p:cNvCxnSpPr>
              <a:cxnSpLocks noChangeAspect="1"/>
              <a:stCxn id="303" idx="1"/>
              <a:endCxn id="307" idx="3"/>
            </p:cNvCxnSpPr>
            <p:nvPr/>
          </p:nvCxnSpPr>
          <p:spPr>
            <a:xfrm rot="10800000">
              <a:off x="5305814" y="1626279"/>
              <a:ext cx="261647" cy="87518"/>
            </a:xfrm>
            <a:prstGeom prst="curvedConnector3">
              <a:avLst>
                <a:gd name="adj1" fmla="val 50000"/>
              </a:avLst>
            </a:prstGeom>
            <a:ln w="63500" cmpd="tri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Connector: Curved 296"/>
            <p:cNvCxnSpPr>
              <a:cxnSpLocks noChangeAspect="1"/>
              <a:stCxn id="319" idx="3"/>
              <a:endCxn id="311" idx="1"/>
            </p:cNvCxnSpPr>
            <p:nvPr/>
          </p:nvCxnSpPr>
          <p:spPr>
            <a:xfrm>
              <a:off x="3816146" y="1130979"/>
              <a:ext cx="266170" cy="112587"/>
            </a:xfrm>
            <a:prstGeom prst="curvedConnector3">
              <a:avLst>
                <a:gd name="adj1" fmla="val 50000"/>
              </a:avLst>
            </a:prstGeom>
            <a:ln w="63500" cmpd="tri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Connector: Curved 297"/>
            <p:cNvCxnSpPr>
              <a:cxnSpLocks noChangeAspect="1"/>
              <a:stCxn id="319" idx="1"/>
              <a:endCxn id="299" idx="3"/>
            </p:cNvCxnSpPr>
            <p:nvPr/>
          </p:nvCxnSpPr>
          <p:spPr>
            <a:xfrm rot="10800000">
              <a:off x="3325470" y="1021641"/>
              <a:ext cx="248530" cy="44457"/>
            </a:xfrm>
            <a:prstGeom prst="curvedConnector3">
              <a:avLst>
                <a:gd name="adj1" fmla="val 50000"/>
              </a:avLst>
            </a:prstGeom>
            <a:ln w="63500" cmpd="tri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9" name="Rectangle 298"/>
            <p:cNvSpPr>
              <a:spLocks noChangeAspect="1"/>
            </p:cNvSpPr>
            <p:nvPr/>
          </p:nvSpPr>
          <p:spPr>
            <a:xfrm rot="900000">
              <a:off x="3256064" y="991549"/>
              <a:ext cx="70609" cy="4190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0" name="Connector: Curved 299"/>
            <p:cNvCxnSpPr>
              <a:cxnSpLocks noChangeAspect="1"/>
              <a:stCxn id="303" idx="3"/>
              <a:endCxn id="301" idx="1"/>
            </p:cNvCxnSpPr>
            <p:nvPr/>
          </p:nvCxnSpPr>
          <p:spPr>
            <a:xfrm>
              <a:off x="5809606" y="1778679"/>
              <a:ext cx="238482" cy="96846"/>
            </a:xfrm>
            <a:prstGeom prst="curvedConnector3">
              <a:avLst>
                <a:gd name="adj1" fmla="val 50000"/>
              </a:avLst>
            </a:prstGeom>
            <a:ln w="63500" cmpd="tri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1" name="Rectangle 300"/>
            <p:cNvSpPr>
              <a:spLocks noChangeAspect="1"/>
            </p:cNvSpPr>
            <p:nvPr/>
          </p:nvSpPr>
          <p:spPr>
            <a:xfrm rot="900000">
              <a:off x="6046885" y="1863708"/>
              <a:ext cx="70609" cy="4190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2" name="Connector: Curved 301"/>
            <p:cNvCxnSpPr>
              <a:cxnSpLocks noChangeAspect="1"/>
              <a:stCxn id="307" idx="1"/>
              <a:endCxn id="315" idx="3"/>
            </p:cNvCxnSpPr>
            <p:nvPr/>
          </p:nvCxnSpPr>
          <p:spPr>
            <a:xfrm rot="10800000">
              <a:off x="4832779" y="1435779"/>
              <a:ext cx="230889" cy="125618"/>
            </a:xfrm>
            <a:prstGeom prst="curvedConnector3">
              <a:avLst>
                <a:gd name="adj1" fmla="val 50000"/>
              </a:avLst>
            </a:prstGeom>
            <a:ln w="63500" cmpd="tri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3" name="Group 322"/>
          <p:cNvGrpSpPr/>
          <p:nvPr/>
        </p:nvGrpSpPr>
        <p:grpSpPr>
          <a:xfrm rot="2125315" flipH="1">
            <a:off x="6117943" y="5100171"/>
            <a:ext cx="2861430" cy="914066"/>
            <a:chOff x="3256064" y="991549"/>
            <a:chExt cx="2861430" cy="914066"/>
          </a:xfrm>
        </p:grpSpPr>
        <p:grpSp>
          <p:nvGrpSpPr>
            <p:cNvPr id="324" name="Group 323"/>
            <p:cNvGrpSpPr>
              <a:grpSpLocks noChangeAspect="1"/>
            </p:cNvGrpSpPr>
            <p:nvPr/>
          </p:nvGrpSpPr>
          <p:grpSpPr>
            <a:xfrm rot="900000">
              <a:off x="3569729" y="1073469"/>
              <a:ext cx="250688" cy="50138"/>
              <a:chOff x="1360871" y="1119454"/>
              <a:chExt cx="2700000" cy="540000"/>
            </a:xfrm>
          </p:grpSpPr>
          <p:sp>
            <p:nvSpPr>
              <p:cNvPr id="353" name="Rectangle 352"/>
              <p:cNvSpPr/>
              <p:nvPr/>
            </p:nvSpPr>
            <p:spPr>
              <a:xfrm>
                <a:off x="1360871" y="1119454"/>
                <a:ext cx="2700000" cy="5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4" name="Oval 353"/>
              <p:cNvSpPr/>
              <p:nvPr/>
            </p:nvSpPr>
            <p:spPr>
              <a:xfrm>
                <a:off x="1610036" y="1209454"/>
                <a:ext cx="360000" cy="3600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4">
                      <a:lumMod val="67000"/>
                    </a:schemeClr>
                  </a:gs>
                  <a:gs pos="48000">
                    <a:schemeClr val="accent4">
                      <a:lumMod val="97000"/>
                      <a:lumOff val="3000"/>
                    </a:schemeClr>
                  </a:gs>
                  <a:gs pos="100000">
                    <a:schemeClr val="accent4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5" name="Oval 354"/>
              <p:cNvSpPr/>
              <p:nvPr/>
            </p:nvSpPr>
            <p:spPr>
              <a:xfrm>
                <a:off x="2530871" y="1209454"/>
                <a:ext cx="360000" cy="3600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4">
                      <a:lumMod val="67000"/>
                    </a:schemeClr>
                  </a:gs>
                  <a:gs pos="48000">
                    <a:schemeClr val="accent4">
                      <a:lumMod val="97000"/>
                      <a:lumOff val="3000"/>
                    </a:schemeClr>
                  </a:gs>
                  <a:gs pos="100000">
                    <a:schemeClr val="accent4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6" name="Oval 355"/>
              <p:cNvSpPr/>
              <p:nvPr/>
            </p:nvSpPr>
            <p:spPr>
              <a:xfrm>
                <a:off x="3451706" y="1209454"/>
                <a:ext cx="360000" cy="3600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4">
                      <a:lumMod val="67000"/>
                    </a:schemeClr>
                  </a:gs>
                  <a:gs pos="48000">
                    <a:schemeClr val="accent4">
                      <a:lumMod val="97000"/>
                      <a:lumOff val="3000"/>
                    </a:schemeClr>
                  </a:gs>
                  <a:gs pos="100000">
                    <a:schemeClr val="accent4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5" name="Group 324"/>
            <p:cNvGrpSpPr>
              <a:grpSpLocks noChangeAspect="1"/>
            </p:cNvGrpSpPr>
            <p:nvPr/>
          </p:nvGrpSpPr>
          <p:grpSpPr>
            <a:xfrm rot="900000">
              <a:off x="4586361" y="1378269"/>
              <a:ext cx="250688" cy="50138"/>
              <a:chOff x="1360871" y="1119454"/>
              <a:chExt cx="2700000" cy="540000"/>
            </a:xfrm>
          </p:grpSpPr>
          <p:sp>
            <p:nvSpPr>
              <p:cNvPr id="349" name="Rectangle 348"/>
              <p:cNvSpPr/>
              <p:nvPr/>
            </p:nvSpPr>
            <p:spPr>
              <a:xfrm>
                <a:off x="1360871" y="1119454"/>
                <a:ext cx="2700000" cy="5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0" name="Oval 349"/>
              <p:cNvSpPr/>
              <p:nvPr/>
            </p:nvSpPr>
            <p:spPr>
              <a:xfrm>
                <a:off x="1610036" y="1209454"/>
                <a:ext cx="360000" cy="3600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4">
                      <a:lumMod val="67000"/>
                    </a:schemeClr>
                  </a:gs>
                  <a:gs pos="48000">
                    <a:schemeClr val="accent4">
                      <a:lumMod val="97000"/>
                      <a:lumOff val="3000"/>
                    </a:schemeClr>
                  </a:gs>
                  <a:gs pos="100000">
                    <a:schemeClr val="accent4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1" name="Oval 350"/>
              <p:cNvSpPr/>
              <p:nvPr/>
            </p:nvSpPr>
            <p:spPr>
              <a:xfrm>
                <a:off x="2530871" y="1209454"/>
                <a:ext cx="360000" cy="3600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4">
                      <a:lumMod val="67000"/>
                    </a:schemeClr>
                  </a:gs>
                  <a:gs pos="48000">
                    <a:schemeClr val="accent4">
                      <a:lumMod val="97000"/>
                      <a:lumOff val="3000"/>
                    </a:schemeClr>
                  </a:gs>
                  <a:gs pos="100000">
                    <a:schemeClr val="accent4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2" name="Oval 351"/>
              <p:cNvSpPr/>
              <p:nvPr/>
            </p:nvSpPr>
            <p:spPr>
              <a:xfrm>
                <a:off x="3451706" y="1209454"/>
                <a:ext cx="360000" cy="3600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4">
                      <a:lumMod val="67000"/>
                    </a:schemeClr>
                  </a:gs>
                  <a:gs pos="48000">
                    <a:schemeClr val="accent4">
                      <a:lumMod val="97000"/>
                      <a:lumOff val="3000"/>
                    </a:schemeClr>
                  </a:gs>
                  <a:gs pos="100000">
                    <a:schemeClr val="accent4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6" name="Group 325"/>
            <p:cNvGrpSpPr>
              <a:grpSpLocks noChangeAspect="1"/>
            </p:cNvGrpSpPr>
            <p:nvPr/>
          </p:nvGrpSpPr>
          <p:grpSpPr>
            <a:xfrm rot="900000">
              <a:off x="4078045" y="1250938"/>
              <a:ext cx="250688" cy="50138"/>
              <a:chOff x="1360871" y="1119454"/>
              <a:chExt cx="2700000" cy="540000"/>
            </a:xfrm>
          </p:grpSpPr>
          <p:sp>
            <p:nvSpPr>
              <p:cNvPr id="345" name="Rectangle 344"/>
              <p:cNvSpPr/>
              <p:nvPr/>
            </p:nvSpPr>
            <p:spPr>
              <a:xfrm>
                <a:off x="1360871" y="1119454"/>
                <a:ext cx="2700000" cy="5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6" name="Oval 345"/>
              <p:cNvSpPr/>
              <p:nvPr/>
            </p:nvSpPr>
            <p:spPr>
              <a:xfrm>
                <a:off x="1610036" y="1209454"/>
                <a:ext cx="360000" cy="3600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4">
                      <a:lumMod val="67000"/>
                    </a:schemeClr>
                  </a:gs>
                  <a:gs pos="48000">
                    <a:schemeClr val="accent4">
                      <a:lumMod val="97000"/>
                      <a:lumOff val="3000"/>
                    </a:schemeClr>
                  </a:gs>
                  <a:gs pos="100000">
                    <a:schemeClr val="accent4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7" name="Oval 346"/>
              <p:cNvSpPr/>
              <p:nvPr/>
            </p:nvSpPr>
            <p:spPr>
              <a:xfrm>
                <a:off x="2530871" y="1209454"/>
                <a:ext cx="360000" cy="3600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4">
                      <a:lumMod val="67000"/>
                    </a:schemeClr>
                  </a:gs>
                  <a:gs pos="48000">
                    <a:schemeClr val="accent4">
                      <a:lumMod val="97000"/>
                      <a:lumOff val="3000"/>
                    </a:schemeClr>
                  </a:gs>
                  <a:gs pos="100000">
                    <a:schemeClr val="accent4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8" name="Oval 347"/>
              <p:cNvSpPr/>
              <p:nvPr/>
            </p:nvSpPr>
            <p:spPr>
              <a:xfrm>
                <a:off x="3451706" y="1209454"/>
                <a:ext cx="360000" cy="3600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4">
                      <a:lumMod val="67000"/>
                    </a:schemeClr>
                  </a:gs>
                  <a:gs pos="48000">
                    <a:schemeClr val="accent4">
                      <a:lumMod val="97000"/>
                      <a:lumOff val="3000"/>
                    </a:schemeClr>
                  </a:gs>
                  <a:gs pos="100000">
                    <a:schemeClr val="accent4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7" name="Group 326"/>
            <p:cNvGrpSpPr>
              <a:grpSpLocks noChangeAspect="1"/>
            </p:cNvGrpSpPr>
            <p:nvPr/>
          </p:nvGrpSpPr>
          <p:grpSpPr>
            <a:xfrm rot="900000">
              <a:off x="5059396" y="1568769"/>
              <a:ext cx="250688" cy="50138"/>
              <a:chOff x="1360871" y="1119454"/>
              <a:chExt cx="2700000" cy="540000"/>
            </a:xfrm>
          </p:grpSpPr>
          <p:sp>
            <p:nvSpPr>
              <p:cNvPr id="341" name="Rectangle 340"/>
              <p:cNvSpPr/>
              <p:nvPr/>
            </p:nvSpPr>
            <p:spPr>
              <a:xfrm>
                <a:off x="1360871" y="1119454"/>
                <a:ext cx="2700000" cy="5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2" name="Oval 341"/>
              <p:cNvSpPr/>
              <p:nvPr/>
            </p:nvSpPr>
            <p:spPr>
              <a:xfrm>
                <a:off x="1610036" y="1209454"/>
                <a:ext cx="360000" cy="3600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4">
                      <a:lumMod val="67000"/>
                    </a:schemeClr>
                  </a:gs>
                  <a:gs pos="48000">
                    <a:schemeClr val="accent4">
                      <a:lumMod val="97000"/>
                      <a:lumOff val="3000"/>
                    </a:schemeClr>
                  </a:gs>
                  <a:gs pos="100000">
                    <a:schemeClr val="accent4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3" name="Oval 342"/>
              <p:cNvSpPr/>
              <p:nvPr/>
            </p:nvSpPr>
            <p:spPr>
              <a:xfrm>
                <a:off x="2530871" y="1209454"/>
                <a:ext cx="360000" cy="3600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4">
                      <a:lumMod val="67000"/>
                    </a:schemeClr>
                  </a:gs>
                  <a:gs pos="48000">
                    <a:schemeClr val="accent4">
                      <a:lumMod val="97000"/>
                      <a:lumOff val="3000"/>
                    </a:schemeClr>
                  </a:gs>
                  <a:gs pos="100000">
                    <a:schemeClr val="accent4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4" name="Oval 343"/>
              <p:cNvSpPr/>
              <p:nvPr/>
            </p:nvSpPr>
            <p:spPr>
              <a:xfrm>
                <a:off x="3451706" y="1209454"/>
                <a:ext cx="360000" cy="3600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4">
                      <a:lumMod val="67000"/>
                    </a:schemeClr>
                  </a:gs>
                  <a:gs pos="48000">
                    <a:schemeClr val="accent4">
                      <a:lumMod val="97000"/>
                      <a:lumOff val="3000"/>
                    </a:schemeClr>
                  </a:gs>
                  <a:gs pos="100000">
                    <a:schemeClr val="accent4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8" name="Group 327"/>
            <p:cNvGrpSpPr>
              <a:grpSpLocks noChangeAspect="1"/>
            </p:cNvGrpSpPr>
            <p:nvPr/>
          </p:nvGrpSpPr>
          <p:grpSpPr>
            <a:xfrm rot="900000">
              <a:off x="5563189" y="1721169"/>
              <a:ext cx="250688" cy="50138"/>
              <a:chOff x="1360871" y="1119454"/>
              <a:chExt cx="2700000" cy="540000"/>
            </a:xfrm>
          </p:grpSpPr>
          <p:sp>
            <p:nvSpPr>
              <p:cNvPr id="337" name="Rectangle 336"/>
              <p:cNvSpPr/>
              <p:nvPr/>
            </p:nvSpPr>
            <p:spPr>
              <a:xfrm>
                <a:off x="1360871" y="1119454"/>
                <a:ext cx="2700000" cy="5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8" name="Oval 337"/>
              <p:cNvSpPr/>
              <p:nvPr/>
            </p:nvSpPr>
            <p:spPr>
              <a:xfrm>
                <a:off x="1610036" y="1209454"/>
                <a:ext cx="360000" cy="3600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4">
                      <a:lumMod val="67000"/>
                    </a:schemeClr>
                  </a:gs>
                  <a:gs pos="48000">
                    <a:schemeClr val="accent4">
                      <a:lumMod val="97000"/>
                      <a:lumOff val="3000"/>
                    </a:schemeClr>
                  </a:gs>
                  <a:gs pos="100000">
                    <a:schemeClr val="accent4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9" name="Oval 338"/>
              <p:cNvSpPr/>
              <p:nvPr/>
            </p:nvSpPr>
            <p:spPr>
              <a:xfrm>
                <a:off x="2530871" y="1209454"/>
                <a:ext cx="360000" cy="3600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4">
                      <a:lumMod val="67000"/>
                    </a:schemeClr>
                  </a:gs>
                  <a:gs pos="48000">
                    <a:schemeClr val="accent4">
                      <a:lumMod val="97000"/>
                      <a:lumOff val="3000"/>
                    </a:schemeClr>
                  </a:gs>
                  <a:gs pos="100000">
                    <a:schemeClr val="accent4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0" name="Oval 339"/>
              <p:cNvSpPr/>
              <p:nvPr/>
            </p:nvSpPr>
            <p:spPr>
              <a:xfrm>
                <a:off x="3451706" y="1209454"/>
                <a:ext cx="360000" cy="3600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4">
                      <a:lumMod val="67000"/>
                    </a:schemeClr>
                  </a:gs>
                  <a:gs pos="48000">
                    <a:schemeClr val="accent4">
                      <a:lumMod val="97000"/>
                      <a:lumOff val="3000"/>
                    </a:schemeClr>
                  </a:gs>
                  <a:gs pos="100000">
                    <a:schemeClr val="accent4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29" name="Connector: Curved 328"/>
            <p:cNvCxnSpPr>
              <a:cxnSpLocks noChangeAspect="1"/>
              <a:stCxn id="349" idx="1"/>
              <a:endCxn id="345" idx="3"/>
            </p:cNvCxnSpPr>
            <p:nvPr/>
          </p:nvCxnSpPr>
          <p:spPr>
            <a:xfrm rot="10800000">
              <a:off x="4324462" y="1308449"/>
              <a:ext cx="266170" cy="62449"/>
            </a:xfrm>
            <a:prstGeom prst="curvedConnector3">
              <a:avLst>
                <a:gd name="adj1" fmla="val 50000"/>
              </a:avLst>
            </a:prstGeom>
            <a:ln w="63500" cmpd="tri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Connector: Curved 329"/>
            <p:cNvCxnSpPr>
              <a:cxnSpLocks noChangeAspect="1"/>
              <a:stCxn id="337" idx="1"/>
              <a:endCxn id="341" idx="3"/>
            </p:cNvCxnSpPr>
            <p:nvPr/>
          </p:nvCxnSpPr>
          <p:spPr>
            <a:xfrm rot="10800000">
              <a:off x="5305814" y="1626279"/>
              <a:ext cx="261647" cy="87518"/>
            </a:xfrm>
            <a:prstGeom prst="curvedConnector3">
              <a:avLst>
                <a:gd name="adj1" fmla="val 50000"/>
              </a:avLst>
            </a:prstGeom>
            <a:ln w="63500" cmpd="tri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Connector: Curved 330"/>
            <p:cNvCxnSpPr>
              <a:cxnSpLocks noChangeAspect="1"/>
              <a:stCxn id="353" idx="3"/>
              <a:endCxn id="345" idx="1"/>
            </p:cNvCxnSpPr>
            <p:nvPr/>
          </p:nvCxnSpPr>
          <p:spPr>
            <a:xfrm>
              <a:off x="3816146" y="1130979"/>
              <a:ext cx="266170" cy="112587"/>
            </a:xfrm>
            <a:prstGeom prst="curvedConnector3">
              <a:avLst>
                <a:gd name="adj1" fmla="val 50000"/>
              </a:avLst>
            </a:prstGeom>
            <a:ln w="63500" cmpd="tri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Connector: Curved 331"/>
            <p:cNvCxnSpPr>
              <a:cxnSpLocks noChangeAspect="1"/>
              <a:stCxn id="353" idx="1"/>
              <a:endCxn id="333" idx="3"/>
            </p:cNvCxnSpPr>
            <p:nvPr/>
          </p:nvCxnSpPr>
          <p:spPr>
            <a:xfrm rot="10800000">
              <a:off x="3325470" y="1021641"/>
              <a:ext cx="248530" cy="44457"/>
            </a:xfrm>
            <a:prstGeom prst="curvedConnector3">
              <a:avLst>
                <a:gd name="adj1" fmla="val 50000"/>
              </a:avLst>
            </a:prstGeom>
            <a:ln w="63500" cmpd="tri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3" name="Rectangle 332"/>
            <p:cNvSpPr>
              <a:spLocks noChangeAspect="1"/>
            </p:cNvSpPr>
            <p:nvPr/>
          </p:nvSpPr>
          <p:spPr>
            <a:xfrm rot="900000">
              <a:off x="3256064" y="991549"/>
              <a:ext cx="70609" cy="4190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4" name="Connector: Curved 333"/>
            <p:cNvCxnSpPr>
              <a:cxnSpLocks noChangeAspect="1"/>
              <a:stCxn id="337" idx="3"/>
              <a:endCxn id="335" idx="1"/>
            </p:cNvCxnSpPr>
            <p:nvPr/>
          </p:nvCxnSpPr>
          <p:spPr>
            <a:xfrm>
              <a:off x="5809606" y="1778679"/>
              <a:ext cx="238482" cy="96846"/>
            </a:xfrm>
            <a:prstGeom prst="curvedConnector3">
              <a:avLst>
                <a:gd name="adj1" fmla="val 50000"/>
              </a:avLst>
            </a:prstGeom>
            <a:ln w="63500" cmpd="tri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5" name="Rectangle 334"/>
            <p:cNvSpPr>
              <a:spLocks noChangeAspect="1"/>
            </p:cNvSpPr>
            <p:nvPr/>
          </p:nvSpPr>
          <p:spPr>
            <a:xfrm rot="900000">
              <a:off x="6046885" y="1863708"/>
              <a:ext cx="70609" cy="4190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6" name="Connector: Curved 335"/>
            <p:cNvCxnSpPr>
              <a:cxnSpLocks noChangeAspect="1"/>
              <a:stCxn id="341" idx="1"/>
              <a:endCxn id="349" idx="3"/>
            </p:cNvCxnSpPr>
            <p:nvPr/>
          </p:nvCxnSpPr>
          <p:spPr>
            <a:xfrm rot="10800000">
              <a:off x="4832779" y="1435779"/>
              <a:ext cx="230889" cy="125618"/>
            </a:xfrm>
            <a:prstGeom prst="curvedConnector3">
              <a:avLst>
                <a:gd name="adj1" fmla="val 50000"/>
              </a:avLst>
            </a:prstGeom>
            <a:ln w="63500" cmpd="tri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7" name="TextBox 356"/>
          <p:cNvSpPr txBox="1"/>
          <p:nvPr/>
        </p:nvSpPr>
        <p:spPr>
          <a:xfrm>
            <a:off x="1219719" y="259464"/>
            <a:ext cx="9715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(5 LED modules / edge) * (8 edge / P) * (2 P / DP) * (25 DP / build) = 1750 LED modules / build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Assuming</a:t>
            </a:r>
            <a:r>
              <a:rPr lang="en-US" dirty="0"/>
              <a:t> 0.5 $/module = 875 $/build</a:t>
            </a:r>
          </a:p>
        </p:txBody>
      </p:sp>
    </p:spTree>
    <p:extLst>
      <p:ext uri="{BB962C8B-B14F-4D97-AF65-F5344CB8AC3E}">
        <p14:creationId xmlns:p14="http://schemas.microsoft.com/office/powerpoint/2010/main" val="3979762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4478522" y="1918318"/>
            <a:ext cx="3722914" cy="3192948"/>
            <a:chOff x="4478522" y="1918318"/>
            <a:chExt cx="3722914" cy="3192948"/>
          </a:xfrm>
        </p:grpSpPr>
        <p:pic>
          <p:nvPicPr>
            <p:cNvPr id="2050" name="Picture 2" descr="Image result for JST 3-wire Y splitter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4235"/>
            <a:stretch/>
          </p:blipFill>
          <p:spPr bwMode="auto">
            <a:xfrm>
              <a:off x="4478522" y="1918318"/>
              <a:ext cx="3722914" cy="31929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5" name="Rectangle 34"/>
            <p:cNvSpPr/>
            <p:nvPr/>
          </p:nvSpPr>
          <p:spPr>
            <a:xfrm>
              <a:off x="4478522" y="2090057"/>
              <a:ext cx="1457821" cy="75474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233714" y="609600"/>
            <a:ext cx="8534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We’ll need 3-wire or 4-wire JST “Y Splitter” to bridge between P’s and to provide a 12VDC power drop and GND.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Can’t really specify these currently </a:t>
            </a:r>
            <a:r>
              <a:rPr lang="en-US" dirty="0"/>
              <a:t>without knowing how the inter-DP wiring situation is going to work out.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Ideally, we’d specify and order these from the same supplier as the LED modules, so we know everything fits together.  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9425692" y="5977255"/>
            <a:ext cx="2700000" cy="540000"/>
            <a:chOff x="1360871" y="1119454"/>
            <a:chExt cx="2700000" cy="540000"/>
          </a:xfrm>
        </p:grpSpPr>
        <p:sp>
          <p:nvSpPr>
            <p:cNvPr id="4" name="Rectangle 3"/>
            <p:cNvSpPr/>
            <p:nvPr/>
          </p:nvSpPr>
          <p:spPr>
            <a:xfrm>
              <a:off x="1360871" y="1119454"/>
              <a:ext cx="2700000" cy="5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1610036" y="1209454"/>
              <a:ext cx="360000" cy="360000"/>
            </a:xfrm>
            <a:prstGeom prst="ellipse">
              <a:avLst/>
            </a:prstGeom>
            <a:gradFill flip="none" rotWithShape="1">
              <a:gsLst>
                <a:gs pos="0">
                  <a:schemeClr val="accent4">
                    <a:lumMod val="67000"/>
                  </a:schemeClr>
                </a:gs>
                <a:gs pos="48000">
                  <a:schemeClr val="accent4">
                    <a:lumMod val="97000"/>
                    <a:lumOff val="3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2530871" y="1209454"/>
              <a:ext cx="360000" cy="360000"/>
            </a:xfrm>
            <a:prstGeom prst="ellipse">
              <a:avLst/>
            </a:prstGeom>
            <a:gradFill flip="none" rotWithShape="1">
              <a:gsLst>
                <a:gs pos="0">
                  <a:schemeClr val="accent4">
                    <a:lumMod val="67000"/>
                  </a:schemeClr>
                </a:gs>
                <a:gs pos="48000">
                  <a:schemeClr val="accent4">
                    <a:lumMod val="97000"/>
                    <a:lumOff val="3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3451706" y="1209454"/>
              <a:ext cx="360000" cy="360000"/>
            </a:xfrm>
            <a:prstGeom prst="ellipse">
              <a:avLst/>
            </a:prstGeom>
            <a:gradFill flip="none" rotWithShape="1">
              <a:gsLst>
                <a:gs pos="0">
                  <a:schemeClr val="accent4">
                    <a:lumMod val="67000"/>
                  </a:schemeClr>
                </a:gs>
                <a:gs pos="48000">
                  <a:schemeClr val="accent4">
                    <a:lumMod val="97000"/>
                    <a:lumOff val="3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" name="Connector: Curved 7"/>
          <p:cNvCxnSpPr>
            <a:stCxn id="4" idx="1"/>
            <a:endCxn id="9" idx="3"/>
          </p:cNvCxnSpPr>
          <p:nvPr/>
        </p:nvCxnSpPr>
        <p:spPr>
          <a:xfrm rot="10800000">
            <a:off x="8712894" y="4885591"/>
            <a:ext cx="712799" cy="1361664"/>
          </a:xfrm>
          <a:prstGeom prst="curvedConnector3">
            <a:avLst>
              <a:gd name="adj1" fmla="val 50000"/>
            </a:avLst>
          </a:prstGeom>
          <a:ln w="190500" cmpd="tri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7816990" y="4659916"/>
            <a:ext cx="895903" cy="4513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Male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912577" y="4423926"/>
            <a:ext cx="26039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JST connector (“clips”)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180mm wire length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526006" y="5977255"/>
            <a:ext cx="2700000" cy="540000"/>
            <a:chOff x="1360871" y="1119454"/>
            <a:chExt cx="2700000" cy="540000"/>
          </a:xfrm>
        </p:grpSpPr>
        <p:sp>
          <p:nvSpPr>
            <p:cNvPr id="12" name="Rectangle 11"/>
            <p:cNvSpPr/>
            <p:nvPr/>
          </p:nvSpPr>
          <p:spPr>
            <a:xfrm>
              <a:off x="1360871" y="1119454"/>
              <a:ext cx="2700000" cy="5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1610036" y="1209454"/>
              <a:ext cx="360000" cy="360000"/>
            </a:xfrm>
            <a:prstGeom prst="ellipse">
              <a:avLst/>
            </a:prstGeom>
            <a:gradFill flip="none" rotWithShape="1">
              <a:gsLst>
                <a:gs pos="0">
                  <a:schemeClr val="accent4">
                    <a:lumMod val="67000"/>
                  </a:schemeClr>
                </a:gs>
                <a:gs pos="48000">
                  <a:schemeClr val="accent4">
                    <a:lumMod val="97000"/>
                    <a:lumOff val="3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2530871" y="1209454"/>
              <a:ext cx="360000" cy="360000"/>
            </a:xfrm>
            <a:prstGeom prst="ellipse">
              <a:avLst/>
            </a:prstGeom>
            <a:gradFill flip="none" rotWithShape="1">
              <a:gsLst>
                <a:gs pos="0">
                  <a:schemeClr val="accent4">
                    <a:lumMod val="67000"/>
                  </a:schemeClr>
                </a:gs>
                <a:gs pos="48000">
                  <a:schemeClr val="accent4">
                    <a:lumMod val="97000"/>
                    <a:lumOff val="3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3451706" y="1209454"/>
              <a:ext cx="360000" cy="360000"/>
            </a:xfrm>
            <a:prstGeom prst="ellipse">
              <a:avLst/>
            </a:prstGeom>
            <a:gradFill flip="none" rotWithShape="1">
              <a:gsLst>
                <a:gs pos="0">
                  <a:schemeClr val="accent4">
                    <a:lumMod val="67000"/>
                  </a:schemeClr>
                </a:gs>
                <a:gs pos="48000">
                  <a:schemeClr val="accent4">
                    <a:lumMod val="97000"/>
                    <a:lumOff val="3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6" name="Connector: Curved 15"/>
          <p:cNvCxnSpPr>
            <a:stCxn id="12" idx="3"/>
            <a:endCxn id="17" idx="1"/>
          </p:cNvCxnSpPr>
          <p:nvPr/>
        </p:nvCxnSpPr>
        <p:spPr>
          <a:xfrm flipV="1">
            <a:off x="3226006" y="4891406"/>
            <a:ext cx="533143" cy="1355849"/>
          </a:xfrm>
          <a:prstGeom prst="curvedConnector3">
            <a:avLst>
              <a:gd name="adj1" fmla="val 50000"/>
            </a:avLst>
          </a:prstGeom>
          <a:ln w="190500" cmpd="tri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3759149" y="4665731"/>
            <a:ext cx="982615" cy="4513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Female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5171" y="4398065"/>
            <a:ext cx="26039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JST connector (“clips”)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180mm wire length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3720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338</Words>
  <Application>Microsoft Office PowerPoint</Application>
  <PresentationFormat>Widescreen</PresentationFormat>
  <Paragraphs>152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LED Modules for Pentaphilia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MikeD</dc:creator>
  <cp:lastModifiedBy>MikeD</cp:lastModifiedBy>
  <cp:revision>11</cp:revision>
  <dcterms:created xsi:type="dcterms:W3CDTF">2017-03-20T14:29:58Z</dcterms:created>
  <dcterms:modified xsi:type="dcterms:W3CDTF">2017-03-20T15:59:51Z</dcterms:modified>
</cp:coreProperties>
</file>