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2" r:id="rId1"/>
  </p:sldMasterIdLst>
  <p:sldIdLst>
    <p:sldId id="256" r:id="rId2"/>
    <p:sldId id="269" r:id="rId3"/>
    <p:sldId id="273" r:id="rId4"/>
    <p:sldId id="274" r:id="rId5"/>
    <p:sldId id="272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619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6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33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7358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8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32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76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86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9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106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5" y="2160590"/>
            <a:ext cx="418512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446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Freeform 17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423" y="2160983"/>
            <a:ext cx="3830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4623" y="2160983"/>
            <a:ext cx="38317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9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52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1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5"/>
            <a:ext cx="4514716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70"/>
            <a:ext cx="3855532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57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01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4A28-3331-4475-8AC1-D68192547F0C}" type="datetimeFigureOut">
              <a:rPr lang="he-IL" smtClean="0"/>
              <a:t>ט'/אייר/תשע"ד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D61614-B696-42A2-99FF-F8E14FF8F6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31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שבט בנימין</a:t>
            </a:r>
            <a:r>
              <a:rPr lang="he-IL" dirty="0"/>
              <a:t/>
            </a:r>
            <a:br>
              <a:rPr lang="he-IL" dirty="0"/>
            </a:br>
            <a:r>
              <a:rPr lang="he-IL" sz="1800" dirty="0" smtClean="0"/>
              <a:t>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מגישים: אביתר וישעיה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4474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סמל השבט בעם ישראל</a:t>
            </a:r>
            <a:br>
              <a:rPr lang="he-IL" dirty="0" smtClean="0"/>
            </a:br>
            <a:r>
              <a:rPr lang="he-IL" dirty="0" smtClean="0"/>
              <a:t> 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מברכת יעקב לבנימין: " בנימין זאב יטרוף ... ולערב יחלק שלל" מכאן </a:t>
            </a:r>
          </a:p>
          <a:p>
            <a:r>
              <a:rPr lang="he-IL" dirty="0" smtClean="0"/>
              <a:t>למדו חכמים שסמל בנימין הוא זאב.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53" y="3414053"/>
            <a:ext cx="55340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61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חכמת השבט בקשתות 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שבט בנימין התפרסם בקשתיו ובקלעיו כבר בפילגש בגבעה מובאות תכונות הלחימה של בנימין:</a:t>
            </a:r>
          </a:p>
          <a:p>
            <a:r>
              <a:rPr lang="he-IL" dirty="0"/>
              <a:t>"</a:t>
            </a:r>
            <a:r>
              <a:rPr lang="he-IL" dirty="0" smtClean="0"/>
              <a:t>ויתפקדו בני בנימין  ביום ההוא ... קולע באבן אל השערה ולא יחטיא".</a:t>
            </a:r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96517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נחלת השבט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e-IL" sz="2000" dirty="0"/>
              <a:t> </a:t>
            </a:r>
            <a:r>
              <a:rPr lang="he-IL" sz="1800" dirty="0" smtClean="0">
                <a:solidFill>
                  <a:schemeClr val="tx1"/>
                </a:solidFill>
              </a:rPr>
              <a:t>נחלת </a:t>
            </a:r>
            <a:r>
              <a:rPr lang="he-IL" sz="1800" dirty="0">
                <a:solidFill>
                  <a:schemeClr val="tx1"/>
                </a:solidFill>
              </a:rPr>
              <a:t>שבט בנימין הייתה מדרום ל</a:t>
            </a:r>
            <a:r>
              <a:rPr lang="he-IL" sz="1800" dirty="0" smtClean="0">
                <a:solidFill>
                  <a:schemeClr val="tx1"/>
                </a:solidFill>
              </a:rPr>
              <a:t>נחלת </a:t>
            </a:r>
            <a:r>
              <a:rPr lang="he-IL" sz="1800" dirty="0">
                <a:solidFill>
                  <a:schemeClr val="tx1"/>
                </a:solidFill>
              </a:rPr>
              <a:t>שבט אפרים, באורך של כ-40 ק"מ וברוחב של כ-20 ק"מ. </a:t>
            </a:r>
            <a:r>
              <a:rPr lang="he-IL" sz="1800" dirty="0" smtClean="0">
                <a:solidFill>
                  <a:schemeClr val="tx1"/>
                </a:solidFill>
              </a:rPr>
              <a:t>הגבול המזרחי שלו </a:t>
            </a:r>
            <a:r>
              <a:rPr lang="he-IL" sz="1800" dirty="0">
                <a:solidFill>
                  <a:schemeClr val="tx1"/>
                </a:solidFill>
              </a:rPr>
              <a:t>היה נהר הירדן. שבט דן </a:t>
            </a:r>
            <a:r>
              <a:rPr lang="he-IL" sz="1800" dirty="0" smtClean="0">
                <a:solidFill>
                  <a:schemeClr val="tx1"/>
                </a:solidFill>
              </a:rPr>
              <a:t>היה בינו </a:t>
            </a:r>
            <a:r>
              <a:rPr lang="he-IL" sz="1800" dirty="0">
                <a:solidFill>
                  <a:schemeClr val="tx1"/>
                </a:solidFill>
              </a:rPr>
              <a:t>ובין הפלשתים. </a:t>
            </a:r>
            <a:r>
              <a:rPr lang="he-IL" sz="1800" dirty="0" smtClean="0">
                <a:solidFill>
                  <a:schemeClr val="tx1"/>
                </a:solidFill>
              </a:rPr>
              <a:t>עיר הראש </a:t>
            </a:r>
            <a:r>
              <a:rPr lang="he-IL" sz="1800" dirty="0">
                <a:solidFill>
                  <a:schemeClr val="tx1"/>
                </a:solidFill>
              </a:rPr>
              <a:t>של השבט הייתה גבעה, </a:t>
            </a:r>
            <a:r>
              <a:rPr lang="he-IL" sz="1800" dirty="0" smtClean="0">
                <a:solidFill>
                  <a:schemeClr val="tx1"/>
                </a:solidFill>
              </a:rPr>
              <a:t>שהיום מזוהה כתל </a:t>
            </a:r>
            <a:r>
              <a:rPr lang="he-IL" sz="1800" dirty="0">
                <a:solidFill>
                  <a:schemeClr val="tx1"/>
                </a:solidFill>
              </a:rPr>
              <a:t>אל פול</a:t>
            </a:r>
            <a:r>
              <a:rPr lang="he-IL" sz="1800" dirty="0" smtClean="0">
                <a:solidFill>
                  <a:schemeClr val="tx1"/>
                </a:solidFill>
              </a:rPr>
              <a:t>. יש עוד </a:t>
            </a:r>
            <a:r>
              <a:rPr lang="he-IL" sz="1800" smtClean="0">
                <a:solidFill>
                  <a:schemeClr val="tx1"/>
                </a:solidFill>
              </a:rPr>
              <a:t>ערים שכתובות  בספר </a:t>
            </a:r>
            <a:r>
              <a:rPr lang="he-IL" sz="1800" dirty="0">
                <a:solidFill>
                  <a:schemeClr val="tx1"/>
                </a:solidFill>
              </a:rPr>
              <a:t>יהושע: בית אל, בית </a:t>
            </a:r>
            <a:r>
              <a:rPr lang="he-IL" sz="1800" dirty="0" err="1">
                <a:solidFill>
                  <a:schemeClr val="tx1"/>
                </a:solidFill>
              </a:rPr>
              <a:t>חורון</a:t>
            </a:r>
            <a:r>
              <a:rPr lang="he-IL" sz="1800" dirty="0">
                <a:solidFill>
                  <a:schemeClr val="tx1"/>
                </a:solidFill>
              </a:rPr>
              <a:t>, עין </a:t>
            </a:r>
            <a:r>
              <a:rPr lang="he-IL" sz="1800" dirty="0" smtClean="0">
                <a:solidFill>
                  <a:schemeClr val="tx1"/>
                </a:solidFill>
              </a:rPr>
              <a:t>שמש, ועוד הרבה ערים שלא נזכיר עכשיו... </a:t>
            </a:r>
            <a:endParaRPr lang="he-IL" sz="1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95" y="3783969"/>
            <a:ext cx="4910395" cy="25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4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1" y="384132"/>
            <a:ext cx="8598907" cy="1320800"/>
          </a:xfrm>
        </p:spPr>
        <p:txBody>
          <a:bodyPr/>
          <a:lstStyle/>
          <a:p>
            <a:r>
              <a:rPr lang="he-IL" dirty="0" smtClean="0"/>
              <a:t>היסטוריית  השבט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שבט בנימין היה הקטן בעת יציאת מצרים במהלך המסע במדבר צעד השבט ליד השבטים מנשה ואפרים במערב לאהל מועד.   בכניסה לכנען היו בשבט  45600 לוחמים.</a:t>
            </a:r>
          </a:p>
          <a:p>
            <a:r>
              <a:rPr lang="he-IL" dirty="0"/>
              <a:t>היסטוריית השבט כללה גם מלחמת אחים נגד שאר השבטים עקב פרשת פילגש בגבעה שבה כמעט הושמד השבט.</a:t>
            </a:r>
          </a:p>
          <a:p>
            <a:r>
              <a:rPr lang="he-IL" dirty="0"/>
              <a:t>  </a:t>
            </a:r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2255356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אבן בנימין בחושן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על פי הפרוש האבן המייצגת אותו היא הישפה שאותה נשא אהרון יחד עם שאר אבני החן </a:t>
            </a:r>
            <a:r>
              <a:rPr lang="he-IL" dirty="0"/>
              <a:t>שהיו </a:t>
            </a:r>
            <a:r>
              <a:rPr lang="he-IL" dirty="0" smtClean="0"/>
              <a:t>בחושן.</a:t>
            </a:r>
            <a:endParaRPr lang="he-IL" dirty="0"/>
          </a:p>
          <a:p>
            <a:endParaRPr lang="he-IL" dirty="0" smtClean="0"/>
          </a:p>
          <a:p>
            <a:r>
              <a:rPr lang="he-IL" dirty="0" smtClean="0"/>
              <a:t> 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3" y="3306871"/>
            <a:ext cx="1651421" cy="25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בנימין ויהודה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547" y="2035330"/>
            <a:ext cx="8598907" cy="3880773"/>
          </a:xfrm>
        </p:spPr>
        <p:txBody>
          <a:bodyPr>
            <a:normAutofit/>
          </a:bodyPr>
          <a:lstStyle/>
          <a:p>
            <a:r>
              <a:rPr lang="he-IL" dirty="0"/>
              <a:t>שאול היה משבט </a:t>
            </a:r>
            <a:r>
              <a:rPr lang="he-IL" dirty="0" smtClean="0"/>
              <a:t>בנימין, </a:t>
            </a:r>
            <a:r>
              <a:rPr lang="he-IL" dirty="0"/>
              <a:t>כששלט דוד נכרתה ברית בין השבטים יהודה ובנימין ונמשכה גם אחרי מותו</a:t>
            </a:r>
            <a:r>
              <a:rPr lang="he-IL" dirty="0" smtClean="0"/>
              <a:t>.</a:t>
            </a:r>
          </a:p>
          <a:p>
            <a:r>
              <a:rPr lang="he-IL" dirty="0"/>
              <a:t>אחרי גלות בבל הקימו השבטים יהודה ובנימין יחד עם לוי </a:t>
            </a:r>
            <a:r>
              <a:rPr lang="he-IL" dirty="0" smtClean="0"/>
              <a:t>ושמעון את </a:t>
            </a:r>
            <a:r>
              <a:rPr lang="he-IL" dirty="0"/>
              <a:t>האומה ושאר השבטים אבדו</a:t>
            </a:r>
            <a:r>
              <a:rPr lang="he-IL" dirty="0" smtClean="0"/>
              <a:t>.</a:t>
            </a: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35" y="3802882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בנימין ויהודה - המשך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שער בנימין השער הצפוני של ירושלים קיבל את שמו כי מוביל למקום שבו נשלט השבט בנימין.  </a:t>
            </a:r>
          </a:p>
          <a:p>
            <a:r>
              <a:rPr lang="he-IL" dirty="0"/>
              <a:t>ירמיהו מזכיר זאת גם   : "בשער בנימין העליון אשר בבית </a:t>
            </a:r>
            <a:r>
              <a:rPr lang="he-IL" dirty="0" smtClean="0"/>
              <a:t>ה",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84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4252</TotalTime>
  <Words>275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שבט בנימין  </vt:lpstr>
      <vt:lpstr>סמל השבט בעם ישראל   </vt:lpstr>
      <vt:lpstr>חכמת השבט בקשתות  </vt:lpstr>
      <vt:lpstr>נחלת השבט </vt:lpstr>
      <vt:lpstr>היסטוריית  השבט</vt:lpstr>
      <vt:lpstr>אבן בנימין בחושן </vt:lpstr>
      <vt:lpstr>בנימין ויהודה </vt:lpstr>
      <vt:lpstr>בנימין ויהודה - המשך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שבט בנימין</dc:title>
  <dc:creator>שמוליק צובל</dc:creator>
  <cp:lastModifiedBy>שמוליק צובל</cp:lastModifiedBy>
  <cp:revision>72</cp:revision>
  <dcterms:created xsi:type="dcterms:W3CDTF">2012-12-25T14:37:19Z</dcterms:created>
  <dcterms:modified xsi:type="dcterms:W3CDTF">2014-05-09T10:03:21Z</dcterms:modified>
</cp:coreProperties>
</file>