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076700"/>
            <a:ext cx="77724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929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BC8FB25-E8D8-464B-B250-9C0FC72B7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C461-50AE-49CA-B5FB-5D9DE1A545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3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Parent of node n</a:t>
            </a:r>
          </a:p>
          <a:p>
            <a:pPr lvl="1"/>
            <a:r>
              <a:rPr lang="en-US" dirty="0"/>
              <a:t>The node directly above node n in the tree</a:t>
            </a:r>
          </a:p>
          <a:p>
            <a:r>
              <a:rPr lang="en-US" dirty="0"/>
              <a:t>Child of node n</a:t>
            </a:r>
          </a:p>
          <a:p>
            <a:pPr lvl="1"/>
            <a:r>
              <a:rPr lang="en-US" dirty="0"/>
              <a:t>A node directly below node n in the tree</a:t>
            </a:r>
          </a:p>
          <a:p>
            <a:r>
              <a:rPr lang="en-US" dirty="0"/>
              <a:t>Root</a:t>
            </a:r>
          </a:p>
          <a:p>
            <a:pPr lvl="1"/>
            <a:r>
              <a:rPr lang="en-US" dirty="0"/>
              <a:t>The only node in the tree with no parent</a:t>
            </a:r>
          </a:p>
          <a:p>
            <a:r>
              <a:rPr lang="en-US" dirty="0" err="1"/>
              <a:t>Subtree</a:t>
            </a:r>
            <a:r>
              <a:rPr lang="en-US" dirty="0"/>
              <a:t> of node n</a:t>
            </a:r>
          </a:p>
          <a:p>
            <a:pPr lvl="1"/>
            <a:r>
              <a:rPr lang="en-US" dirty="0"/>
              <a:t>A tree that consists of a child (if any) of node n and the child’s descendants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Leaf</a:t>
            </a:r>
          </a:p>
          <a:p>
            <a:pPr lvl="1"/>
            <a:r>
              <a:rPr lang="en-US" dirty="0"/>
              <a:t>A node with no children</a:t>
            </a:r>
          </a:p>
          <a:p>
            <a:r>
              <a:rPr lang="en-US" dirty="0"/>
              <a:t>Siblings</a:t>
            </a:r>
          </a:p>
          <a:p>
            <a:pPr lvl="1"/>
            <a:r>
              <a:rPr lang="en-US" dirty="0"/>
              <a:t>Nodes with a common parent</a:t>
            </a:r>
          </a:p>
          <a:p>
            <a:r>
              <a:rPr lang="en-US" dirty="0"/>
              <a:t>Ancestor of node n</a:t>
            </a:r>
          </a:p>
          <a:p>
            <a:pPr lvl="1"/>
            <a:r>
              <a:rPr lang="en-US" dirty="0"/>
              <a:t>A node on the path from the root to n</a:t>
            </a:r>
          </a:p>
          <a:p>
            <a:r>
              <a:rPr lang="en-US" dirty="0"/>
              <a:t>Descendant of node n</a:t>
            </a:r>
          </a:p>
          <a:p>
            <a:pPr lvl="1"/>
            <a:r>
              <a:rPr lang="en-US" dirty="0"/>
              <a:t>A node on a path from n to a leaf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2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</a:t>
            </a:r>
            <a:endParaRPr lang="en-US" dirty="0"/>
          </a:p>
        </p:txBody>
      </p:sp>
      <p:pic>
        <p:nvPicPr>
          <p:cNvPr id="4" name="Picture 5" descr="fig10_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1598"/>
            <a:ext cx="8229600" cy="33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03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a set </a:t>
            </a:r>
            <a:r>
              <a:rPr lang="en-US" i="1" dirty="0"/>
              <a:t>T</a:t>
            </a:r>
            <a:r>
              <a:rPr lang="en-US" dirty="0"/>
              <a:t> of nodes such that either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empty, or 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partitioned into three disjoint subsets:</a:t>
            </a:r>
          </a:p>
          <a:p>
            <a:pPr lvl="2"/>
            <a:r>
              <a:rPr lang="en-US" dirty="0"/>
              <a:t>A single node </a:t>
            </a:r>
            <a:r>
              <a:rPr lang="en-US" i="1" dirty="0"/>
              <a:t>r</a:t>
            </a:r>
            <a:r>
              <a:rPr lang="en-US" dirty="0"/>
              <a:t>, the root</a:t>
            </a:r>
          </a:p>
          <a:p>
            <a:pPr lvl="2"/>
            <a:r>
              <a:rPr lang="en-US" dirty="0" smtClean="0"/>
              <a:t>Two possibly empty sets that are binary trees, called the left </a:t>
            </a:r>
            <a:r>
              <a:rPr lang="en-US" dirty="0" err="1" smtClean="0"/>
              <a:t>subtree</a:t>
            </a:r>
            <a:r>
              <a:rPr lang="en-US" dirty="0" smtClean="0"/>
              <a:t> of </a:t>
            </a:r>
            <a:r>
              <a:rPr lang="en-US" i="1" dirty="0" smtClean="0"/>
              <a:t>r </a:t>
            </a:r>
            <a:r>
              <a:rPr lang="en-US" dirty="0" smtClean="0"/>
              <a:t>(T</a:t>
            </a:r>
            <a:r>
              <a:rPr lang="en-US" baseline="-25000" dirty="0" smtClean="0"/>
              <a:t>L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and the right </a:t>
            </a:r>
            <a:r>
              <a:rPr lang="en-US" dirty="0" err="1" smtClean="0"/>
              <a:t>subtree</a:t>
            </a:r>
            <a:r>
              <a:rPr lang="en-US" dirty="0" smtClean="0"/>
              <a:t> of </a:t>
            </a:r>
            <a:r>
              <a:rPr lang="en-US" i="1" dirty="0"/>
              <a:t>r </a:t>
            </a:r>
            <a:r>
              <a:rPr lang="en-US" dirty="0"/>
              <a:t>(</a:t>
            </a:r>
            <a:r>
              <a:rPr lang="en-US" dirty="0" smtClean="0"/>
              <a:t>T</a:t>
            </a:r>
            <a:r>
              <a:rPr lang="en-US" baseline="-25000" dirty="0"/>
              <a:t>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9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search tree</a:t>
            </a:r>
          </a:p>
          <a:p>
            <a:pPr lvl="1"/>
            <a:r>
              <a:rPr lang="en-US" dirty="0"/>
              <a:t>A binary </a:t>
            </a:r>
            <a:r>
              <a:rPr lang="en-US" dirty="0" smtClean="0"/>
              <a:t>search tree </a:t>
            </a:r>
            <a:r>
              <a:rPr lang="en-US" dirty="0"/>
              <a:t>that has the following properties for each node </a:t>
            </a:r>
            <a:r>
              <a:rPr lang="en-US" i="1" dirty="0"/>
              <a:t>n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’s value is &gt; all values in </a:t>
            </a:r>
            <a:r>
              <a:rPr lang="en-US" i="1" dirty="0"/>
              <a:t>n</a:t>
            </a:r>
            <a:r>
              <a:rPr lang="en-US" dirty="0"/>
              <a:t>’s left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i="1" baseline="-25000" dirty="0"/>
              <a:t>L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’s value is &lt; all values in </a:t>
            </a:r>
            <a:r>
              <a:rPr lang="en-US" i="1" dirty="0"/>
              <a:t>n</a:t>
            </a:r>
            <a:r>
              <a:rPr lang="en-US" dirty="0"/>
              <a:t>’s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i="1" baseline="-25000" dirty="0"/>
              <a:t>R</a:t>
            </a:r>
            <a:endParaRPr lang="en-US" i="1" dirty="0"/>
          </a:p>
          <a:p>
            <a:pPr lvl="2"/>
            <a:r>
              <a:rPr lang="en-US" dirty="0"/>
              <a:t>Both</a:t>
            </a:r>
            <a:r>
              <a:rPr lang="en-US" i="1" dirty="0"/>
              <a:t> T</a:t>
            </a:r>
            <a:r>
              <a:rPr lang="en-US" i="1" baseline="-25000" dirty="0"/>
              <a:t>L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i="1" baseline="-25000" dirty="0"/>
              <a:t>R</a:t>
            </a:r>
            <a:r>
              <a:rPr lang="en-US" dirty="0"/>
              <a:t> are binary search </a:t>
            </a:r>
            <a:r>
              <a:rPr lang="en-US" dirty="0" smtClean="0"/>
              <a:t>trees</a:t>
            </a:r>
          </a:p>
          <a:p>
            <a:pPr lvl="2"/>
            <a:r>
              <a:rPr lang="en-US" dirty="0" smtClean="0"/>
              <a:t>All elements are unique (</a:t>
            </a:r>
            <a:r>
              <a:rPr lang="en-US" smtClean="0"/>
              <a:t>no duplicate elements)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7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F7814-8062-4347-ABDF-3D213C3061C7}" type="slidenum">
              <a:rPr lang="en-US"/>
              <a:pPr/>
              <a:t>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Height of </a:t>
            </a:r>
            <a:r>
              <a:rPr lang="en-US" dirty="0" smtClean="0"/>
              <a:t>a Tree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Number </a:t>
            </a:r>
            <a:r>
              <a:rPr lang="en-US" dirty="0"/>
              <a:t>of nodes along the longest path from the root to a leaf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   Height 3                             Height 5       Height 7</a:t>
            </a:r>
          </a:p>
        </p:txBody>
      </p:sp>
      <p:pic>
        <p:nvPicPr>
          <p:cNvPr id="59400" name="Picture 8" descr="fig10_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18" y="3505200"/>
            <a:ext cx="51054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79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Preorder traversal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Visit root before visiting its </a:t>
            </a:r>
            <a:r>
              <a:rPr lang="en-US" dirty="0" err="1"/>
              <a:t>subtrees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i</a:t>
            </a:r>
            <a:r>
              <a:rPr lang="en-US" dirty="0"/>
              <a:t>. e. Before the recursive calls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Visit root between visiting its </a:t>
            </a:r>
            <a:r>
              <a:rPr lang="en-US" dirty="0" err="1"/>
              <a:t>subtrees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i</a:t>
            </a:r>
            <a:r>
              <a:rPr lang="en-US" dirty="0"/>
              <a:t>. e. Between the recursive calls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Postorder</a:t>
            </a:r>
            <a:r>
              <a:rPr lang="en-US" dirty="0"/>
              <a:t> traversal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Visit root after visiting its </a:t>
            </a:r>
            <a:r>
              <a:rPr lang="en-US" dirty="0" err="1"/>
              <a:t>subtrees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i</a:t>
            </a:r>
            <a:r>
              <a:rPr lang="en-US" dirty="0"/>
              <a:t>. e. After the recursive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4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Example</a:t>
            </a:r>
            <a:endParaRPr lang="en-US" dirty="0"/>
          </a:p>
        </p:txBody>
      </p:sp>
      <p:pic>
        <p:nvPicPr>
          <p:cNvPr id="4" name="Picture 8" descr="fig10_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8" y="2086250"/>
            <a:ext cx="7930724" cy="35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1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304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Binary Trees</vt:lpstr>
      <vt:lpstr>Tree Terminology</vt:lpstr>
      <vt:lpstr>Tree Terminology</vt:lpstr>
      <vt:lpstr>Trees </vt:lpstr>
      <vt:lpstr>Binary Tree</vt:lpstr>
      <vt:lpstr>Binary Search Tree</vt:lpstr>
      <vt:lpstr>The Height of a Tree</vt:lpstr>
      <vt:lpstr>Tree Traversal</vt:lpstr>
      <vt:lpstr>Tree Traversal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Quiz</dc:title>
  <dc:creator>Celikel, Ebru</dc:creator>
  <cp:lastModifiedBy>Celikel, Ebru</cp:lastModifiedBy>
  <cp:revision>48</cp:revision>
  <dcterms:created xsi:type="dcterms:W3CDTF">2012-03-26T02:13:33Z</dcterms:created>
  <dcterms:modified xsi:type="dcterms:W3CDTF">2013-11-12T22:38:03Z</dcterms:modified>
</cp:coreProperties>
</file>