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2C28F4-F9F8-420C-B464-A2FDE0D6EE10}" type="datetimeFigureOut">
              <a:rPr lang="en-US" smtClean="0"/>
              <a:t>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3BE44-37EF-4A07-B0E1-0BFE2A0EF524}" type="slidenum">
              <a:rPr lang="en-US" smtClean="0"/>
              <a:t>‹#›</a:t>
            </a:fld>
            <a:endParaRPr lang="en-US"/>
          </a:p>
        </p:txBody>
      </p:sp>
    </p:spTree>
    <p:extLst>
      <p:ext uri="{BB962C8B-B14F-4D97-AF65-F5344CB8AC3E}">
        <p14:creationId xmlns:p14="http://schemas.microsoft.com/office/powerpoint/2010/main" val="3167154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2C28F4-F9F8-420C-B464-A2FDE0D6EE10}" type="datetimeFigureOut">
              <a:rPr lang="en-US" smtClean="0"/>
              <a:t>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3BE44-37EF-4A07-B0E1-0BFE2A0EF524}" type="slidenum">
              <a:rPr lang="en-US" smtClean="0"/>
              <a:t>‹#›</a:t>
            </a:fld>
            <a:endParaRPr lang="en-US"/>
          </a:p>
        </p:txBody>
      </p:sp>
    </p:spTree>
    <p:extLst>
      <p:ext uri="{BB962C8B-B14F-4D97-AF65-F5344CB8AC3E}">
        <p14:creationId xmlns:p14="http://schemas.microsoft.com/office/powerpoint/2010/main" val="3545870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2C28F4-F9F8-420C-B464-A2FDE0D6EE10}" type="datetimeFigureOut">
              <a:rPr lang="en-US" smtClean="0"/>
              <a:t>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3BE44-37EF-4A07-B0E1-0BFE2A0EF524}" type="slidenum">
              <a:rPr lang="en-US" smtClean="0"/>
              <a:t>‹#›</a:t>
            </a:fld>
            <a:endParaRPr lang="en-US"/>
          </a:p>
        </p:txBody>
      </p:sp>
    </p:spTree>
    <p:extLst>
      <p:ext uri="{BB962C8B-B14F-4D97-AF65-F5344CB8AC3E}">
        <p14:creationId xmlns:p14="http://schemas.microsoft.com/office/powerpoint/2010/main" val="2615951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2C28F4-F9F8-420C-B464-A2FDE0D6EE10}" type="datetimeFigureOut">
              <a:rPr lang="en-US" smtClean="0"/>
              <a:t>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3BE44-37EF-4A07-B0E1-0BFE2A0EF524}" type="slidenum">
              <a:rPr lang="en-US" smtClean="0"/>
              <a:t>‹#›</a:t>
            </a:fld>
            <a:endParaRPr lang="en-US"/>
          </a:p>
        </p:txBody>
      </p:sp>
    </p:spTree>
    <p:extLst>
      <p:ext uri="{BB962C8B-B14F-4D97-AF65-F5344CB8AC3E}">
        <p14:creationId xmlns:p14="http://schemas.microsoft.com/office/powerpoint/2010/main" val="299428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2C28F4-F9F8-420C-B464-A2FDE0D6EE10}" type="datetimeFigureOut">
              <a:rPr lang="en-US" smtClean="0"/>
              <a:t>2/12/2013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3BE44-37EF-4A07-B0E1-0BFE2A0EF524}" type="slidenum">
              <a:rPr lang="en-US" smtClean="0"/>
              <a:t>‹#›</a:t>
            </a:fld>
            <a:endParaRPr lang="en-US"/>
          </a:p>
        </p:txBody>
      </p:sp>
    </p:spTree>
    <p:extLst>
      <p:ext uri="{BB962C8B-B14F-4D97-AF65-F5344CB8AC3E}">
        <p14:creationId xmlns:p14="http://schemas.microsoft.com/office/powerpoint/2010/main" val="269510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2C28F4-F9F8-420C-B464-A2FDE0D6EE10}" type="datetimeFigureOut">
              <a:rPr lang="en-US" smtClean="0"/>
              <a:t>2/12/2013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3BE44-37EF-4A07-B0E1-0BFE2A0EF524}" type="slidenum">
              <a:rPr lang="en-US" smtClean="0"/>
              <a:t>‹#›</a:t>
            </a:fld>
            <a:endParaRPr lang="en-US"/>
          </a:p>
        </p:txBody>
      </p:sp>
    </p:spTree>
    <p:extLst>
      <p:ext uri="{BB962C8B-B14F-4D97-AF65-F5344CB8AC3E}">
        <p14:creationId xmlns:p14="http://schemas.microsoft.com/office/powerpoint/2010/main" val="892907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2C28F4-F9F8-420C-B464-A2FDE0D6EE10}" type="datetimeFigureOut">
              <a:rPr lang="en-US" smtClean="0"/>
              <a:t>2/12/2013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A3BE44-37EF-4A07-B0E1-0BFE2A0EF524}" type="slidenum">
              <a:rPr lang="en-US" smtClean="0"/>
              <a:t>‹#›</a:t>
            </a:fld>
            <a:endParaRPr lang="en-US"/>
          </a:p>
        </p:txBody>
      </p:sp>
    </p:spTree>
    <p:extLst>
      <p:ext uri="{BB962C8B-B14F-4D97-AF65-F5344CB8AC3E}">
        <p14:creationId xmlns:p14="http://schemas.microsoft.com/office/powerpoint/2010/main" val="340622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2C28F4-F9F8-420C-B464-A2FDE0D6EE10}" type="datetimeFigureOut">
              <a:rPr lang="en-US" smtClean="0"/>
              <a:t>2/12/2013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A3BE44-37EF-4A07-B0E1-0BFE2A0EF524}" type="slidenum">
              <a:rPr lang="en-US" smtClean="0"/>
              <a:t>‹#›</a:t>
            </a:fld>
            <a:endParaRPr lang="en-US"/>
          </a:p>
        </p:txBody>
      </p:sp>
    </p:spTree>
    <p:extLst>
      <p:ext uri="{BB962C8B-B14F-4D97-AF65-F5344CB8AC3E}">
        <p14:creationId xmlns:p14="http://schemas.microsoft.com/office/powerpoint/2010/main" val="3118424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2C28F4-F9F8-420C-B464-A2FDE0D6EE10}" type="datetimeFigureOut">
              <a:rPr lang="en-US" smtClean="0"/>
              <a:t>2/12/2013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A3BE44-37EF-4A07-B0E1-0BFE2A0EF524}" type="slidenum">
              <a:rPr lang="en-US" smtClean="0"/>
              <a:t>‹#›</a:t>
            </a:fld>
            <a:endParaRPr lang="en-US"/>
          </a:p>
        </p:txBody>
      </p:sp>
    </p:spTree>
    <p:extLst>
      <p:ext uri="{BB962C8B-B14F-4D97-AF65-F5344CB8AC3E}">
        <p14:creationId xmlns:p14="http://schemas.microsoft.com/office/powerpoint/2010/main" val="3137939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2C28F4-F9F8-420C-B464-A2FDE0D6EE10}" type="datetimeFigureOut">
              <a:rPr lang="en-US" smtClean="0"/>
              <a:t>2/12/2013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3BE44-37EF-4A07-B0E1-0BFE2A0EF524}" type="slidenum">
              <a:rPr lang="en-US" smtClean="0"/>
              <a:t>‹#›</a:t>
            </a:fld>
            <a:endParaRPr lang="en-US"/>
          </a:p>
        </p:txBody>
      </p:sp>
    </p:spTree>
    <p:extLst>
      <p:ext uri="{BB962C8B-B14F-4D97-AF65-F5344CB8AC3E}">
        <p14:creationId xmlns:p14="http://schemas.microsoft.com/office/powerpoint/2010/main" val="62251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2C28F4-F9F8-420C-B464-A2FDE0D6EE10}" type="datetimeFigureOut">
              <a:rPr lang="en-US" smtClean="0"/>
              <a:t>2/12/2013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3BE44-37EF-4A07-B0E1-0BFE2A0EF524}" type="slidenum">
              <a:rPr lang="en-US" smtClean="0"/>
              <a:t>‹#›</a:t>
            </a:fld>
            <a:endParaRPr lang="en-US"/>
          </a:p>
        </p:txBody>
      </p:sp>
    </p:spTree>
    <p:extLst>
      <p:ext uri="{BB962C8B-B14F-4D97-AF65-F5344CB8AC3E}">
        <p14:creationId xmlns:p14="http://schemas.microsoft.com/office/powerpoint/2010/main" val="1423562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C28F4-F9F8-420C-B464-A2FDE0D6EE10}" type="datetimeFigureOut">
              <a:rPr lang="en-US" smtClean="0"/>
              <a:t>2/12/2013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3BE44-37EF-4A07-B0E1-0BFE2A0EF524}" type="slidenum">
              <a:rPr lang="en-US" smtClean="0"/>
              <a:t>‹#›</a:t>
            </a:fld>
            <a:endParaRPr lang="en-US"/>
          </a:p>
        </p:txBody>
      </p:sp>
    </p:spTree>
    <p:extLst>
      <p:ext uri="{BB962C8B-B14F-4D97-AF65-F5344CB8AC3E}">
        <p14:creationId xmlns:p14="http://schemas.microsoft.com/office/powerpoint/2010/main" val="2905665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Binary I/O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78663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I/O Classes</a:t>
            </a: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95463"/>
            <a:ext cx="8532813"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6142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Buffered I/O</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p:nvPr/>
        </p:nvPicPr>
        <p:blipFill rotWithShape="1">
          <a:blip r:embed="rId2"/>
          <a:srcRect l="21474" t="42474" r="31250" b="42418"/>
          <a:stretch/>
        </p:blipFill>
        <p:spPr bwMode="auto">
          <a:xfrm>
            <a:off x="304800" y="3176587"/>
            <a:ext cx="8839200" cy="208121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19973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Access Files</a:t>
            </a:r>
            <a:endParaRPr lang="en-US"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8997" y="1289050"/>
            <a:ext cx="7168204" cy="526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0204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Pointer</a:t>
            </a:r>
            <a:endParaRPr lang="en-US" dirty="0"/>
          </a:p>
        </p:txBody>
      </p:sp>
      <p:sp>
        <p:nvSpPr>
          <p:cNvPr id="3" name="Content Placeholder 2"/>
          <p:cNvSpPr>
            <a:spLocks noGrp="1"/>
          </p:cNvSpPr>
          <p:nvPr>
            <p:ph idx="1"/>
          </p:nvPr>
        </p:nvSpPr>
        <p:spPr>
          <a:xfrm>
            <a:off x="457200" y="1371600"/>
            <a:ext cx="8305800" cy="2981325"/>
          </a:xfrm>
        </p:spPr>
        <p:txBody>
          <a:bodyPr>
            <a:normAutofit fontScale="77500" lnSpcReduction="20000"/>
          </a:bodyPr>
          <a:lstStyle/>
          <a:p>
            <a:r>
              <a:rPr lang="en-US" dirty="0" smtClean="0">
                <a:cs typeface="Courier New" pitchFamily="49" charset="0"/>
              </a:rPr>
              <a:t>Is a special marker to keep track of bytes on a random access file consists of a sequence of bytes. </a:t>
            </a:r>
          </a:p>
          <a:p>
            <a:r>
              <a:rPr lang="en-US" dirty="0" smtClean="0">
                <a:cs typeface="Courier New" pitchFamily="49" charset="0"/>
              </a:rPr>
              <a:t>A R/W  operation takes place at the location where the file pointer is. </a:t>
            </a:r>
          </a:p>
          <a:p>
            <a:r>
              <a:rPr lang="en-US" dirty="0" smtClean="0">
                <a:cs typeface="Courier New" pitchFamily="49" charset="0"/>
              </a:rPr>
              <a:t>When a file is opened, the file pointer sets at the beginning of the file. When you read or write data to the file, the file pointer moves forward to the next data. </a:t>
            </a:r>
          </a:p>
          <a:p>
            <a:pPr lvl="1"/>
            <a:r>
              <a:rPr lang="en-US" dirty="0" smtClean="0">
                <a:cs typeface="Courier New" pitchFamily="49" charset="0"/>
              </a:rPr>
              <a:t>E.g. a </a:t>
            </a:r>
            <a:r>
              <a:rPr lang="en-US" u="sng" dirty="0" err="1" smtClean="0">
                <a:cs typeface="Courier New" pitchFamily="49" charset="0"/>
              </a:rPr>
              <a:t>readInt</a:t>
            </a:r>
            <a:r>
              <a:rPr lang="en-US" u="sng" dirty="0" smtClean="0">
                <a:cs typeface="Courier New" pitchFamily="49" charset="0"/>
              </a:rPr>
              <a:t>()</a:t>
            </a:r>
            <a:r>
              <a:rPr lang="en-US" dirty="0">
                <a:cs typeface="Courier New" pitchFamily="49" charset="0"/>
              </a:rPr>
              <a:t> </a:t>
            </a:r>
            <a:r>
              <a:rPr lang="en-US" dirty="0" smtClean="0">
                <a:cs typeface="Courier New" pitchFamily="49" charset="0"/>
              </a:rPr>
              <a:t>causes the JVM to read four bytes from the file pointer. Then the file pointer is advanced four bytes ahead.</a:t>
            </a:r>
          </a:p>
          <a:p>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87" y="4352925"/>
            <a:ext cx="8761413"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412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111</Words>
  <Application>Microsoft Office PowerPoint</Application>
  <PresentationFormat>On-screen Show (4:3)</PresentationFormat>
  <Paragraphs>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Binary I/O</vt:lpstr>
      <vt:lpstr>Binary I/O Classes</vt:lpstr>
      <vt:lpstr>Buffered I/O</vt:lpstr>
      <vt:lpstr>Random Access Files</vt:lpstr>
      <vt:lpstr>File Pointer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I/O</dc:title>
  <dc:creator>Celikel, Ebru</dc:creator>
  <cp:lastModifiedBy>Celikel, Ebru</cp:lastModifiedBy>
  <cp:revision>5</cp:revision>
  <dcterms:created xsi:type="dcterms:W3CDTF">2012-09-27T18:39:27Z</dcterms:created>
  <dcterms:modified xsi:type="dcterms:W3CDTF">2013-02-12T12:54:41Z</dcterms:modified>
</cp:coreProperties>
</file>