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7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7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177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2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6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0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5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7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01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F6F9FF-F000-4186-894E-BAFB1A4F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Basic Theory of Motion Profiling in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D36B2-5018-47C6-99D1-89D14DA34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D900"/>
                </a:solidFill>
              </a:rPr>
              <a:t>ThunderChickens – FRC Team 217</a:t>
            </a:r>
            <a:endParaRPr lang="en-US" dirty="0">
              <a:solidFill>
                <a:srgbClr val="00D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Waypoint (trajectories)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0982"/>
            <a:ext cx="8534400" cy="49401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Calculate multiple points along a path, their position, and the target velocity at those points using a Hermite spline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Same calculations as a Geometric controller with PID</a:t>
            </a:r>
          </a:p>
        </p:txBody>
      </p:sp>
    </p:spTree>
    <p:extLst>
      <p:ext uri="{BB962C8B-B14F-4D97-AF65-F5344CB8AC3E}">
        <p14:creationId xmlns:p14="http://schemas.microsoft.com/office/powerpoint/2010/main" val="1610298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Waypoint (trajectories)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0982"/>
            <a:ext cx="8534400" cy="49401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Very precise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Provides tremendous control over motion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Allows for curved trajectories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Cons: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Very difficult to program, use pre-made libraries/applications to calculate paths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Excessive for linear trajectories</a:t>
            </a:r>
          </a:p>
        </p:txBody>
      </p:sp>
    </p:spTree>
    <p:extLst>
      <p:ext uri="{BB962C8B-B14F-4D97-AF65-F5344CB8AC3E}">
        <p14:creationId xmlns:p14="http://schemas.microsoft.com/office/powerpoint/2010/main" val="49089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When to Use Which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0982"/>
            <a:ext cx="8534400" cy="49401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Ramp rate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Want to use standard position PID control (if it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ain’t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broke, don’t fix it)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Need to control acceleration and/or jerk in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teleop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Purely Geometric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Just…don’t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Geometric with PID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Want to have precise control of linear trajectories or of a single robot component (elevator, arm, etc.)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Waypoint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Want to accurately move along curved trajectories 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drivebase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59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What We’re Using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620982"/>
            <a:ext cx="8317285" cy="494013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Pre-2020: Pure PID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High current draw from motors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Wheelies at start and (sometimes) end of motion</a:t>
            </a:r>
          </a:p>
          <a:p>
            <a:r>
              <a:rPr lang="en-US">
                <a:solidFill>
                  <a:schemeClr val="tx1"/>
                </a:solidFill>
                <a:latin typeface="+mj-lt"/>
              </a:rPr>
              <a:t>2020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Ramp rates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Pure PID, except we control the speedup period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Significantly lower current draw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Wheelies (sometimes) at end of motion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2021 Goal: Geometric with PID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Smooth, precise control both speeding up and slowing down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Lowest current draw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No wheelies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2021: Investigate Waypoints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Allows for curved trajectories instead of “drive straight then turn”</a:t>
            </a:r>
          </a:p>
        </p:txBody>
      </p:sp>
    </p:spTree>
    <p:extLst>
      <p:ext uri="{BB962C8B-B14F-4D97-AF65-F5344CB8AC3E}">
        <p14:creationId xmlns:p14="http://schemas.microsoft.com/office/powerpoint/2010/main" val="322133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/>
              <a:t>Types of Profiles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Ramp rate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Geometric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Purely geometric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Geometric with PID</a:t>
            </a:r>
          </a:p>
          <a:p>
            <a:r>
              <a:rPr lang="en-US" sz="2400" dirty="0">
                <a:solidFill>
                  <a:schemeClr val="tx1"/>
                </a:solidFill>
              </a:rPr>
              <a:t>Waypoint (trajectories)</a:t>
            </a:r>
          </a:p>
        </p:txBody>
      </p:sp>
    </p:spTree>
    <p:extLst>
      <p:ext uri="{BB962C8B-B14F-4D97-AF65-F5344CB8AC3E}">
        <p14:creationId xmlns:p14="http://schemas.microsoft.com/office/powerpoint/2010/main" val="23468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/>
              <a:t>Ramp Rate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71D8A-5B5B-4882-8AF2-9BE7DE728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Add to the velocity at a given rate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+mj-lt"/>
                  </a:rPr>
                  <a:t>is target acceleration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We typically work in deltas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Used in combination with position PID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Setpoint is final position, measurement is current position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Hand control of velocity over to PID once the ramp rate and PID lines intersect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pid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getOutput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71D8A-5B5B-4882-8AF2-9BE7DE728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2"/>
                <a:stretch>
                  <a:fillRect l="-571" t="-169" r="-1214" b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302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/>
              <a:t>Ramp Rate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64427"/>
            <a:ext cx="8534400" cy="41385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Pros: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Easy to write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Easy to use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Motors don’t start at full speed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Can’t apply on the deceleration period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Causes overshoot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Still has all the issues of traditional position PID after reaching full speed</a:t>
            </a:r>
          </a:p>
        </p:txBody>
      </p:sp>
    </p:spTree>
    <p:extLst>
      <p:ext uri="{BB962C8B-B14F-4D97-AF65-F5344CB8AC3E}">
        <p14:creationId xmlns:p14="http://schemas.microsoft.com/office/powerpoint/2010/main" val="1038849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Ramp Rate – alternate formula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71D8A-5B5B-4882-8AF2-9BE7DE728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620982"/>
                <a:ext cx="8534400" cy="494013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Assume </a:t>
                </a:r>
                <a:r>
                  <a:rPr lang="en-US" sz="2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sz="2200" dirty="0">
                    <a:solidFill>
                      <a:schemeClr val="tx1"/>
                    </a:solidFill>
                  </a:rPr>
                  <a:t> is a parameter that does not exceed the max velocity of the motor controller</a:t>
                </a:r>
                <a:endParaRPr lang="en-US" sz="2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𝑠𝑖𝑔𝑛𝑢𝑚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current acceleration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𝑠𝑖𝑔𝑛𝑢𝑚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returns 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+1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input is positive, 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-1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negative, 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zero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Only runs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and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(speeding up)</a:t>
                </a:r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Logic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𝑠𝑖𝑔𝑛𝑢𝑚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get the sign of 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2000" dirty="0">
                    <a:solidFill>
                      <a:schemeClr val="tx1"/>
                    </a:solidFill>
                  </a:rPr>
                  <a:t>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used,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positive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accelerating too fast, subtracts the error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71D8A-5B5B-4882-8AF2-9BE7DE728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620982"/>
                <a:ext cx="8534400" cy="4940135"/>
              </a:xfr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796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Geometric – Purely Geometric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71D8A-5B5B-4882-8AF2-9BE7DE728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620982"/>
                <a:ext cx="8534400" cy="494013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Velocity vs Time graph forms a trapezoid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Given target distance, max velocity, and target acceleration, can calculate how long to accelerate and decelerate, and how long to drive full speed in between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Area under graph is position: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Slope of graph is acceleration: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71D8A-5B5B-4882-8AF2-9BE7DE728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620982"/>
                <a:ext cx="8534400" cy="4940135"/>
              </a:xfrm>
              <a:blipFill>
                <a:blip r:embed="rId2"/>
                <a:stretch>
                  <a:fillRect l="-286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986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Geometric – Purely Geometric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0982"/>
            <a:ext cx="8534400" cy="49401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Pros: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Doesn’t rely on encoders</a:t>
            </a:r>
          </a:p>
          <a:p>
            <a:r>
              <a:rPr lang="en-US" dirty="0">
                <a:solidFill>
                  <a:schemeClr val="tx1"/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Relies on a perfect system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More complicated to calculate than ramp rate, but less effective</a:t>
            </a:r>
          </a:p>
          <a:p>
            <a:r>
              <a:rPr lang="en-US" dirty="0">
                <a:solidFill>
                  <a:schemeClr val="tx1"/>
                </a:solidFill>
              </a:rPr>
              <a:t>No good team utilizes this system</a:t>
            </a:r>
          </a:p>
        </p:txBody>
      </p:sp>
    </p:spTree>
    <p:extLst>
      <p:ext uri="{BB962C8B-B14F-4D97-AF65-F5344CB8AC3E}">
        <p14:creationId xmlns:p14="http://schemas.microsoft.com/office/powerpoint/2010/main" val="3308872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Geometric – With PID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71D8A-5B5B-4882-8AF2-9BE7DE728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620982"/>
                <a:ext cx="10389528" cy="494013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Take the Purely Geometric curve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Using integrals, calculate target velocity and target position at a given time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Using velocity control mode: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motor.set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ControlMode.Velocity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+ </a:t>
                </a:r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pid.getOutput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(p, </a:t>
                </a:r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 is target velocity (from profile)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 is current position</a:t>
                </a: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</a:t>
                </a:r>
                <a:r>
                  <a:rPr lang="en-US" baseline="-25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 is target position (from profile)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Configure </a:t>
                </a:r>
                <a:r>
                  <a:rPr lang="en-US" dirty="0" err="1">
                    <a:solidFill>
                      <a:schemeClr val="tx1"/>
                    </a:solidFill>
                  </a:rPr>
                  <a:t>kF</a:t>
                </a:r>
                <a:r>
                  <a:rPr lang="en-US" dirty="0">
                    <a:solidFill>
                      <a:schemeClr val="tx1"/>
                    </a:solidFill>
                  </a:rPr>
                  <a:t> (feed forward) on the motor controller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Get motor velocity (</a:t>
                </a:r>
                <a:r>
                  <a:rPr lang="en-US">
                    <a:solidFill>
                      <a:schemeClr val="tx1"/>
                    </a:solidFill>
                  </a:rPr>
                  <a:t>with load) </a:t>
                </a:r>
                <a:r>
                  <a:rPr lang="en-US" dirty="0">
                    <a:solidFill>
                      <a:schemeClr val="tx1"/>
                    </a:solidFill>
                  </a:rPr>
                  <a:t>at a given percent output (Recommended</a:t>
                </a:r>
                <a:r>
                  <a:rPr lang="en-US">
                    <a:solidFill>
                      <a:schemeClr val="tx1"/>
                    </a:solidFill>
                  </a:rPr>
                  <a:t>: ~75% of max)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b="0" dirty="0">
                    <a:solidFill>
                      <a:schemeClr val="tx1"/>
                    </a:solidFill>
                  </a:rPr>
                  <a:t>For CTRE: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𝑝𝑒𝑟𝑐𝑂𝑢𝑡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1023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𝑚𝑜𝑡𝑜𝑟𝑉𝑒𝑙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71D8A-5B5B-4882-8AF2-9BE7DE728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620982"/>
                <a:ext cx="10389528" cy="4940135"/>
              </a:xfrm>
              <a:blipFill>
                <a:blip r:embed="rId2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9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Geometric – With PID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0982"/>
            <a:ext cx="8534400" cy="49401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Precise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Applies to both acceleration and deceleration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Manages errors in position and velocity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Cons: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Harder to program</a:t>
            </a:r>
          </a:p>
        </p:txBody>
      </p:sp>
    </p:spTree>
    <p:extLst>
      <p:ext uri="{BB962C8B-B14F-4D97-AF65-F5344CB8AC3E}">
        <p14:creationId xmlns:p14="http://schemas.microsoft.com/office/powerpoint/2010/main" val="1214271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Custom 2">
      <a:dk1>
        <a:sysClr val="windowText" lastClr="000000"/>
      </a:dk1>
      <a:lt1>
        <a:sysClr val="window" lastClr="FFFFFF"/>
      </a:lt1>
      <a:dk2>
        <a:srgbClr val="00D900"/>
      </a:dk2>
      <a:lt2>
        <a:srgbClr val="00D900"/>
      </a:lt2>
      <a:accent1>
        <a:srgbClr val="005400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003F00"/>
      </a:hlink>
      <a:folHlink>
        <a:srgbClr val="005C0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691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Cambria Math</vt:lpstr>
      <vt:lpstr>Century Gothic</vt:lpstr>
      <vt:lpstr>Consolas</vt:lpstr>
      <vt:lpstr>Wingdings 3</vt:lpstr>
      <vt:lpstr>Slice</vt:lpstr>
      <vt:lpstr>Basic Theory of Motion Profiling in Code</vt:lpstr>
      <vt:lpstr>Types of Profiles</vt:lpstr>
      <vt:lpstr>Ramp Rate</vt:lpstr>
      <vt:lpstr>Ramp Rate</vt:lpstr>
      <vt:lpstr>Ramp Rate – alternate formula</vt:lpstr>
      <vt:lpstr>Geometric – Purely Geometric</vt:lpstr>
      <vt:lpstr>Geometric – Purely Geometric</vt:lpstr>
      <vt:lpstr>Geometric – With PID</vt:lpstr>
      <vt:lpstr>Geometric – With PID</vt:lpstr>
      <vt:lpstr>Waypoint (trajectories)</vt:lpstr>
      <vt:lpstr>Waypoint (trajectories)</vt:lpstr>
      <vt:lpstr>When to Use Which</vt:lpstr>
      <vt:lpstr>What We’re 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Theory of Motion Profiling in Code</dc:title>
  <dc:creator>Benjamin Hall</dc:creator>
  <cp:lastModifiedBy>Benjamin Hall</cp:lastModifiedBy>
  <cp:revision>60</cp:revision>
  <dcterms:created xsi:type="dcterms:W3CDTF">2020-03-03T03:03:40Z</dcterms:created>
  <dcterms:modified xsi:type="dcterms:W3CDTF">2021-01-15T19:58:09Z</dcterms:modified>
</cp:coreProperties>
</file>