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all" initials="BH" lastIdx="1" clrIdx="0">
    <p:extLst>
      <p:ext uri="{19B8F6BF-5375-455C-9EA6-DF929625EA0E}">
        <p15:presenceInfo xmlns:p15="http://schemas.microsoft.com/office/powerpoint/2012/main" userId="450738442434e5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17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3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B91573-BBF1-4997-926A-3123143DCF56}" type="datetimeFigureOut">
              <a:rPr lang="en-US" smtClean="0"/>
              <a:t>Fri, Jan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D3A1A8-B6C6-4EAC-BDE5-CCE35E86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1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ssTheRoadElec/Phoenix-Examples-Languages/tree/master/Java%20General/MotionProfile_Simple/src/main/java/frc/robot" TargetMode="External"/><Relationship Id="rId2" Type="http://schemas.openxmlformats.org/officeDocument/2006/relationships/hyperlink" Target="https://github.com/CrossTheRoadElec/Phoenix-Examples-Languages/tree/master/Java%20General/MotionMagic/src/main/java/frc/ro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F6F9FF-F000-4186-894E-BAFB1A4F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Motion Magic with CTRE Motor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D36B2-5018-47C6-99D1-89D14DA34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D900"/>
                </a:solidFill>
              </a:rPr>
              <a:t>ThunderChickens – FRC Team 217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CTRE Phoenix Motion Magic example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CTRE Phoenix motion profiling example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What is Motion Magic?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55668"/>
            <a:ext cx="8534400" cy="23204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Drives the motor to a target position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form of geometric motion profiling with PID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Feed forward on velocity target, PID on position target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Motion profile calculated as the motor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2DE2-9860-4EDF-A1EB-E47CEB393F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8313" y="3733641"/>
            <a:ext cx="5491762" cy="29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839798" cy="1507067"/>
          </a:xfrm>
        </p:spPr>
        <p:txBody>
          <a:bodyPr>
            <a:normAutofit/>
          </a:bodyPr>
          <a:lstStyle/>
          <a:p>
            <a:r>
              <a:rPr lang="en-US" sz="4000" dirty="0"/>
              <a:t>Advantages of Motion Magic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9508"/>
            <a:ext cx="8534400" cy="48181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Simple to use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Pass in PID-F, cruise velocity, target acceleration, and S-curve smoothing (to round the corners of the trapezoidal profile) as configs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Pass in target position when running Motion Magic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Does not have to be calculated ahead of time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Position PID gives precise control of the behavior of the robot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Replaces position PID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Has all the advantages of motion profiling with the simplicity of position PID control</a:t>
            </a:r>
          </a:p>
        </p:txBody>
      </p:sp>
    </p:spTree>
    <p:extLst>
      <p:ext uri="{BB962C8B-B14F-4D97-AF65-F5344CB8AC3E}">
        <p14:creationId xmlns:p14="http://schemas.microsoft.com/office/powerpoint/2010/main" val="112530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Configuring Motion Magic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44579"/>
                <a:ext cx="10288588" cy="17457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Calculating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kF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motor velocity (with load) at a given percent output (Recommended: ~</a:t>
                </a:r>
                <a:r>
                  <a:rPr lang="en-US">
                    <a:solidFill>
                      <a:schemeClr val="tx1"/>
                    </a:solidFill>
                  </a:rPr>
                  <a:t>75% of max)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𝑝𝑒𝑟𝑐𝑂𝑢𝑡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1023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𝑚𝑜𝑡𝑜𝑟𝑉𝑒𝑙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the example below, the recorded velocity at 100% power was 5100 ticks/100ms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71D8A-5B5B-4882-8AF2-9BE7DE728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44579"/>
                <a:ext cx="10288588" cy="1745720"/>
              </a:xfrm>
              <a:blipFill>
                <a:blip r:embed="rId2"/>
                <a:stretch>
                  <a:fillRect l="-355" t="-2091" b="-3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B7BE1FD-1459-48A8-A762-3DFA1476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58" y="3683001"/>
            <a:ext cx="6704111" cy="28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Running Motion Magic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20982"/>
            <a:ext cx="8940739" cy="196051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Given the target position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targetPos</a:t>
            </a:r>
            <a:r>
              <a:rPr lang="en-US" sz="2200" dirty="0">
                <a:solidFill>
                  <a:schemeClr val="tx1"/>
                </a:solidFill>
              </a:rPr>
              <a:t> and Talon SRX/FX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_talon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talon.set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ControlMode.MotionMagic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targetPos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You can view percent output, current, target and recorded position and velocity, etc. in the Plot tab of Phoenix Tuner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0BB0E-E88E-4F9E-83B7-A9E999E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70" y="3581500"/>
            <a:ext cx="5988982" cy="40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BDFAE-A80B-478F-B257-6281EB12FC6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928" y="4105428"/>
            <a:ext cx="4841475" cy="26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What about Motion Profiling?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788034" cy="49401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CTRE offers the ability to run a motion profile in a special motion profile control mode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Feed Forward (</a:t>
            </a:r>
            <a:r>
              <a:rPr lang="en-US" dirty="0" err="1">
                <a:solidFill>
                  <a:schemeClr val="tx1"/>
                </a:solidFill>
              </a:rPr>
              <a:t>kF</a:t>
            </a:r>
            <a:r>
              <a:rPr lang="en-US" dirty="0">
                <a:solidFill>
                  <a:schemeClr val="tx1"/>
                </a:solidFill>
              </a:rPr>
              <a:t>) applies to the profile target velocity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PID applies to the profile target position</a:t>
            </a:r>
          </a:p>
          <a:p>
            <a:r>
              <a:rPr lang="en-US" dirty="0">
                <a:solidFill>
                  <a:schemeClr val="tx1"/>
                </a:solidFill>
              </a:rPr>
              <a:t>Useful for passing in custom trajectories (such as from </a:t>
            </a:r>
            <a:r>
              <a:rPr lang="en-US" dirty="0" err="1">
                <a:solidFill>
                  <a:schemeClr val="tx1"/>
                </a:solidFill>
              </a:rPr>
              <a:t>PathWeaver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Requires a pre-calculated motion profile trajectory</a:t>
            </a:r>
          </a:p>
          <a:p>
            <a:r>
              <a:rPr lang="en-US" dirty="0">
                <a:solidFill>
                  <a:schemeClr val="tx1"/>
                </a:solidFill>
              </a:rPr>
              <a:t>Configuring PID-F is identical to Motion Magic</a:t>
            </a:r>
          </a:p>
        </p:txBody>
      </p:sp>
    </p:spTree>
    <p:extLst>
      <p:ext uri="{BB962C8B-B14F-4D97-AF65-F5344CB8AC3E}">
        <p14:creationId xmlns:p14="http://schemas.microsoft.com/office/powerpoint/2010/main" val="140698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Using Motion Profiling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20982"/>
            <a:ext cx="6417233" cy="39885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Configuring a motion profile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Configure PID-F (see Motion Magic)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Do not configure cruise velocity, acceleration, or S-curve strength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 3" panose="05040102010807070707" pitchFamily="18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points in the motion profile trajectory to 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BufferedTrajectoryPointStream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Running a motion profile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Start the motion profile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+mj-lt"/>
              </a:rPr>
              <a:t>Pass in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BufferedTrajectoryPointStream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the number of points to buffer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Run until the motion profile is finished: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2738E3-5111-4AF8-8C45-559517B73066}"/>
              </a:ext>
            </a:extLst>
          </p:cNvPr>
          <p:cNvGrpSpPr/>
          <p:nvPr/>
        </p:nvGrpSpPr>
        <p:grpSpPr>
          <a:xfrm>
            <a:off x="7101444" y="1646776"/>
            <a:ext cx="4918950" cy="3722332"/>
            <a:chOff x="6351429" y="2826025"/>
            <a:chExt cx="4918950" cy="3722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AF8D65-4F2A-4C42-9F18-8BE8B11B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1429" y="2958115"/>
              <a:ext cx="4918950" cy="35902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FE7418-2F0B-4623-BCB8-143A4B929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039"/>
            <a:stretch/>
          </p:blipFill>
          <p:spPr>
            <a:xfrm>
              <a:off x="6352422" y="2826025"/>
              <a:ext cx="3758709" cy="13208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3421533-2902-478D-84C3-2ED04FFD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1131" y="2826025"/>
              <a:ext cx="1159248" cy="13209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947F8-1A90-4C69-A611-480813A72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004" y="5689304"/>
            <a:ext cx="421063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C656-910A-43DE-B249-38E3984C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85244"/>
            <a:ext cx="9492941" cy="1507067"/>
          </a:xfrm>
        </p:spPr>
        <p:txBody>
          <a:bodyPr>
            <a:normAutofit/>
          </a:bodyPr>
          <a:lstStyle/>
          <a:p>
            <a:r>
              <a:rPr lang="en-US" sz="4000" dirty="0"/>
              <a:t>When to Use Which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1D8A-5B5B-4882-8AF2-9BE7DE7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0982"/>
            <a:ext cx="8534400" cy="3883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Motion Magic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Would normally use standard position PID control or a geometric motion profile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Want to have precise control of linear trajectories or of a single robot component (elevator, arm, etc.)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Motion Profiling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Want to accurately move along curved trajectories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drivebase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59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Custom 2">
      <a:dk1>
        <a:sysClr val="windowText" lastClr="000000"/>
      </a:dk1>
      <a:lt1>
        <a:sysClr val="window" lastClr="FFFFFF"/>
      </a:lt1>
      <a:dk2>
        <a:srgbClr val="00D900"/>
      </a:dk2>
      <a:lt2>
        <a:srgbClr val="00D900"/>
      </a:lt2>
      <a:accent1>
        <a:srgbClr val="005400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003F00"/>
      </a:hlink>
      <a:folHlink>
        <a:srgbClr val="005C0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 Math</vt:lpstr>
      <vt:lpstr>Century Gothic</vt:lpstr>
      <vt:lpstr>Consolas</vt:lpstr>
      <vt:lpstr>Wingdings 3</vt:lpstr>
      <vt:lpstr>Slice</vt:lpstr>
      <vt:lpstr>Motion Magic with CTRE Motor Controllers</vt:lpstr>
      <vt:lpstr>What is Motion Magic?</vt:lpstr>
      <vt:lpstr>Advantages of Motion Magic</vt:lpstr>
      <vt:lpstr>Configuring Motion Magic</vt:lpstr>
      <vt:lpstr>Running Motion Magic</vt:lpstr>
      <vt:lpstr>What about Motion Profiling?</vt:lpstr>
      <vt:lpstr>Using Motion Profiling</vt:lpstr>
      <vt:lpstr>When to Use Which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Theory of Motion Profiling in Code</dc:title>
  <dc:creator>Benjamin Hall</dc:creator>
  <cp:lastModifiedBy>Benjamin Hall</cp:lastModifiedBy>
  <cp:revision>123</cp:revision>
  <dcterms:created xsi:type="dcterms:W3CDTF">2020-03-03T03:03:40Z</dcterms:created>
  <dcterms:modified xsi:type="dcterms:W3CDTF">2021-01-15T19:58:01Z</dcterms:modified>
</cp:coreProperties>
</file>