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61653" y="3541216"/>
            <a:ext cx="721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Implementation of Chatbot using NLP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F2672-0B21-61BF-DB75-213C03494A4C}"/>
              </a:ext>
            </a:extLst>
          </p:cNvPr>
          <p:cNvSpPr txBox="1"/>
          <p:nvPr/>
        </p:nvSpPr>
        <p:spPr>
          <a:xfrm>
            <a:off x="6305955" y="4492872"/>
            <a:ext cx="518608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Name: </a:t>
            </a:r>
            <a:r>
              <a:rPr lang="en-IN" dirty="0" err="1">
                <a:solidFill>
                  <a:schemeClr val="bg1"/>
                </a:solidFill>
              </a:rPr>
              <a:t>Harshal</a:t>
            </a:r>
            <a:r>
              <a:rPr lang="en-IN" dirty="0">
                <a:solidFill>
                  <a:schemeClr val="bg1"/>
                </a:solidFill>
              </a:rPr>
              <a:t> S. </a:t>
            </a:r>
            <a:r>
              <a:rPr lang="en-IN" dirty="0" err="1">
                <a:solidFill>
                  <a:schemeClr val="bg1"/>
                </a:solidFill>
              </a:rPr>
              <a:t>Ninawe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Student ID:</a:t>
            </a:r>
            <a:r>
              <a:rPr lang="en-IN" dirty="0"/>
              <a:t>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STU66a3fb2277da21722022690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Email: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harshalninawe12@gmail.com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3E8A2D5-DE15-D954-0ADF-C68FAA2ADC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5440" y="1644954"/>
            <a:ext cx="8570259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Intent Recognition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 &amp; UI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 Logging &amp; Data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 &amp; Debugging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 Healthcare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FB39BE-4FAC-258A-B85D-4C8754C3AE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6517" y="1467774"/>
            <a:ext cx="12056166" cy="47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Python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&amp;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NLTK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Logistic Regression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TF-IDF Vectorization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JSON and 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implementing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random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generating varied chatbot responses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reading and processing intent data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datetime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timestamping conversations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nltk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tokenization and text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VS Code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4EC0C-CFF4-419A-A930-E250FF97B0C8}"/>
              </a:ext>
            </a:extLst>
          </p:cNvPr>
          <p:cNvSpPr/>
          <p:nvPr/>
        </p:nvSpPr>
        <p:spPr>
          <a:xfrm>
            <a:off x="838200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40977B-FDA2-E9B6-5908-7035F3552633}"/>
              </a:ext>
            </a:extLst>
          </p:cNvPr>
          <p:cNvSpPr/>
          <p:nvPr/>
        </p:nvSpPr>
        <p:spPr>
          <a:xfrm>
            <a:off x="838200" y="4276165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32FB-2F2A-B48D-7C21-C6AF40E5E2F9}"/>
              </a:ext>
            </a:extLst>
          </p:cNvPr>
          <p:cNvSpPr/>
          <p:nvPr/>
        </p:nvSpPr>
        <p:spPr>
          <a:xfrm>
            <a:off x="4527176" y="4276165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72120-76FD-9152-68B0-964DB0B2AD60}"/>
              </a:ext>
            </a:extLst>
          </p:cNvPr>
          <p:cNvSpPr/>
          <p:nvPr/>
        </p:nvSpPr>
        <p:spPr>
          <a:xfrm>
            <a:off x="4527176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33DF-B089-1CE1-15DA-014C65D25A3F}"/>
              </a:ext>
            </a:extLst>
          </p:cNvPr>
          <p:cNvSpPr/>
          <p:nvPr/>
        </p:nvSpPr>
        <p:spPr>
          <a:xfrm>
            <a:off x="8583706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45EBA-4750-6223-1BEB-F349CDFF77AF}"/>
              </a:ext>
            </a:extLst>
          </p:cNvPr>
          <p:cNvSpPr/>
          <p:nvPr/>
        </p:nvSpPr>
        <p:spPr>
          <a:xfrm>
            <a:off x="8583706" y="4276165"/>
            <a:ext cx="277009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18D4A5-8A54-DD20-0466-69F64256A92F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69024" y="2604247"/>
            <a:ext cx="1358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00D9C-FEDA-8AB2-27C6-6FED359EB6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58000" y="2604247"/>
            <a:ext cx="17257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1F12B-CBEE-BDFC-49F4-01CCD81E39B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169024" y="4935071"/>
            <a:ext cx="1358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E83063-F0CD-EAB9-390A-0BC9CCC37CD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58000" y="4935071"/>
            <a:ext cx="1725706" cy="13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225049-7E08-869D-34CF-DEA59B17E5E5}"/>
              </a:ext>
            </a:extLst>
          </p:cNvPr>
          <p:cNvCxnSpPr>
            <a:cxnSpLocks/>
          </p:cNvCxnSpPr>
          <p:nvPr/>
        </p:nvCxnSpPr>
        <p:spPr>
          <a:xfrm>
            <a:off x="9858935" y="3263153"/>
            <a:ext cx="0" cy="1013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2DCF66-E0CC-0DD1-D145-AE878157658E}"/>
              </a:ext>
            </a:extLst>
          </p:cNvPr>
          <p:cNvSpPr txBox="1"/>
          <p:nvPr/>
        </p:nvSpPr>
        <p:spPr>
          <a:xfrm>
            <a:off x="970430" y="2270758"/>
            <a:ext cx="2014818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 &amp; Preprocessing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12ACC-5E61-C49F-DC80-FC2AD7926331}"/>
              </a:ext>
            </a:extLst>
          </p:cNvPr>
          <p:cNvSpPr txBox="1"/>
          <p:nvPr/>
        </p:nvSpPr>
        <p:spPr>
          <a:xfrm>
            <a:off x="4622427" y="2427778"/>
            <a:ext cx="214032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 Extraction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404EA-39B1-E100-C82B-1849A3D7AFEC}"/>
              </a:ext>
            </a:extLst>
          </p:cNvPr>
          <p:cNvSpPr txBox="1"/>
          <p:nvPr/>
        </p:nvSpPr>
        <p:spPr>
          <a:xfrm>
            <a:off x="8822392" y="2427778"/>
            <a:ext cx="185345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Model 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5E0AA-1199-A6D7-01EC-AADD1EC31B8A}"/>
              </a:ext>
            </a:extLst>
          </p:cNvPr>
          <p:cNvSpPr txBox="1"/>
          <p:nvPr/>
        </p:nvSpPr>
        <p:spPr>
          <a:xfrm>
            <a:off x="8583706" y="4567741"/>
            <a:ext cx="4157382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Chatbot Development &amp; 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67F4E-7DF6-4B82-2D46-EF337762B9F6}"/>
              </a:ext>
            </a:extLst>
          </p:cNvPr>
          <p:cNvSpPr txBox="1"/>
          <p:nvPr/>
        </p:nvSpPr>
        <p:spPr>
          <a:xfrm>
            <a:off x="4805644" y="4457921"/>
            <a:ext cx="2213158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Conversation Logging &amp; Data Storage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A9021-AF0F-1A34-C5BF-9733EE890891}"/>
              </a:ext>
            </a:extLst>
          </p:cNvPr>
          <p:cNvSpPr txBox="1"/>
          <p:nvPr/>
        </p:nvSpPr>
        <p:spPr>
          <a:xfrm>
            <a:off x="1107141" y="4567740"/>
            <a:ext cx="2254623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Testing &amp; Improvements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4F346-2634-8280-A3FD-CECDB8695808}"/>
              </a:ext>
            </a:extLst>
          </p:cNvPr>
          <p:cNvSpPr txBox="1"/>
          <p:nvPr/>
        </p:nvSpPr>
        <p:spPr>
          <a:xfrm>
            <a:off x="970430" y="1945340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84D03-9CCE-BFD8-77C2-4CA2E0CE696E}"/>
              </a:ext>
            </a:extLst>
          </p:cNvPr>
          <p:cNvSpPr txBox="1"/>
          <p:nvPr/>
        </p:nvSpPr>
        <p:spPr>
          <a:xfrm>
            <a:off x="8583706" y="4281540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E646AF-9E34-FC6B-6E7B-016B0D338E87}"/>
              </a:ext>
            </a:extLst>
          </p:cNvPr>
          <p:cNvSpPr txBox="1"/>
          <p:nvPr/>
        </p:nvSpPr>
        <p:spPr>
          <a:xfrm>
            <a:off x="8689041" y="1993818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CF633-E0D7-17E4-1CA1-50BF24E74865}"/>
              </a:ext>
            </a:extLst>
          </p:cNvPr>
          <p:cNvSpPr txBox="1"/>
          <p:nvPr/>
        </p:nvSpPr>
        <p:spPr>
          <a:xfrm>
            <a:off x="4576483" y="1993818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B68F94-EE65-E1FF-68E4-5F57094A370E}"/>
              </a:ext>
            </a:extLst>
          </p:cNvPr>
          <p:cNvSpPr txBox="1"/>
          <p:nvPr/>
        </p:nvSpPr>
        <p:spPr>
          <a:xfrm>
            <a:off x="4527176" y="4262806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5B3C7D-D7F0-4715-08EE-C11F3AB41C82}"/>
              </a:ext>
            </a:extLst>
          </p:cNvPr>
          <p:cNvSpPr txBox="1"/>
          <p:nvPr/>
        </p:nvSpPr>
        <p:spPr>
          <a:xfrm>
            <a:off x="927847" y="4294543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8210" y="104544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B8BD-BFDF-9B31-27BD-9D392B9ACEE7}"/>
              </a:ext>
            </a:extLst>
          </p:cNvPr>
          <p:cNvSpPr txBox="1"/>
          <p:nvPr/>
        </p:nvSpPr>
        <p:spPr>
          <a:xfrm>
            <a:off x="1525119" y="2520866"/>
            <a:ext cx="9321054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 to quick and reliable healthcare information is essential, but long waiting times and misinformation often create challenges. This AI-powered healthcare chatbot provides instant responses to health-related queries using </a:t>
            </a:r>
            <a:r>
              <a:rPr lang="en-US" b="1" dirty="0"/>
              <a:t>Natural Language Processing (NLP)</a:t>
            </a:r>
            <a:r>
              <a:rPr lang="en-US" dirty="0"/>
              <a:t> and </a:t>
            </a:r>
            <a:r>
              <a:rPr lang="en-US" b="1" dirty="0"/>
              <a:t>Machine Learning (ML)</a:t>
            </a:r>
            <a:r>
              <a:rPr lang="en-US" dirty="0"/>
              <a:t>. It enhances accessibility by offering accurate guidance, reducing dependency on human support for initial medical assistance.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B7B93-0083-C8DF-4C42-D86B3C0D4EC2}"/>
              </a:ext>
            </a:extLst>
          </p:cNvPr>
          <p:cNvSpPr/>
          <p:nvPr/>
        </p:nvSpPr>
        <p:spPr>
          <a:xfrm>
            <a:off x="1264023" y="2111188"/>
            <a:ext cx="9663953" cy="2635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C6A9C-FA50-43B0-5611-06B1636BFD28}"/>
              </a:ext>
            </a:extLst>
          </p:cNvPr>
          <p:cNvSpPr txBox="1"/>
          <p:nvPr/>
        </p:nvSpPr>
        <p:spPr>
          <a:xfrm>
            <a:off x="1699932" y="2089883"/>
            <a:ext cx="8792136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is designed to provide </a:t>
            </a:r>
            <a:r>
              <a:rPr lang="en-US" b="1" dirty="0"/>
              <a:t>instant and accurate</a:t>
            </a:r>
            <a:r>
              <a:rPr lang="en-US" dirty="0"/>
              <a:t> responses to user queries using </a:t>
            </a:r>
            <a:r>
              <a:rPr lang="en-US" b="1" dirty="0"/>
              <a:t>Natural Language Processing (NLP)</a:t>
            </a:r>
            <a:r>
              <a:rPr lang="en-US" dirty="0"/>
              <a:t> and </a:t>
            </a:r>
            <a:r>
              <a:rPr lang="en-US" b="1" dirty="0"/>
              <a:t>Machine Learning (ML)</a:t>
            </a:r>
            <a:r>
              <a:rPr lang="en-US" dirty="0"/>
              <a:t>. It classifies user inputs based on predefined intents and generates relevant responses using a trained </a:t>
            </a:r>
            <a:r>
              <a:rPr lang="en-US" b="1" dirty="0"/>
              <a:t>Logistic Regression model</a:t>
            </a:r>
            <a:r>
              <a:rPr lang="en-US" dirty="0"/>
              <a:t>. Built with </a:t>
            </a:r>
            <a:r>
              <a:rPr lang="en-US" b="1" dirty="0" err="1"/>
              <a:t>Streamlit</a:t>
            </a:r>
            <a:r>
              <a:rPr lang="en-US" dirty="0"/>
              <a:t>, the chatbot offers a user-friendly interface for seamless interaction. Additionally, it logs conversations for future analysis and improvements. By offering </a:t>
            </a:r>
            <a:r>
              <a:rPr lang="en-US" b="1" dirty="0"/>
              <a:t>24/7 assistance</a:t>
            </a:r>
            <a:r>
              <a:rPr lang="en-US" dirty="0"/>
              <a:t>, the chatbot enhances accessibility to healthcare information, reduces misinformation, and minimizes dependency on human intervention for basic medical queries.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78EF3-99DB-C928-F963-1B4C8A4D2396}"/>
              </a:ext>
            </a:extLst>
          </p:cNvPr>
          <p:cNvSpPr/>
          <p:nvPr/>
        </p:nvSpPr>
        <p:spPr>
          <a:xfrm>
            <a:off x="1452282" y="1909482"/>
            <a:ext cx="9269506" cy="3173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C47B0-0228-2E33-E9FE-E0B821C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2" y="1705597"/>
            <a:ext cx="5826657" cy="2731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E4E8E-4830-51EE-EF17-BBC99B02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78" y="3429000"/>
            <a:ext cx="6002604" cy="32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00727-D414-5A8A-9379-13AB28FEE0DF}"/>
              </a:ext>
            </a:extLst>
          </p:cNvPr>
          <p:cNvSpPr txBox="1"/>
          <p:nvPr/>
        </p:nvSpPr>
        <p:spPr>
          <a:xfrm>
            <a:off x="432546" y="110625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93EE-E8F4-1078-4E52-EE9051B7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6" y="1716274"/>
            <a:ext cx="5611585" cy="403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503BA-5203-FEDB-DEBF-39B817E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22" y="1716273"/>
            <a:ext cx="3756801" cy="40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FB9BB-E8C7-4AAC-37AD-52A80EEEA2F0}"/>
              </a:ext>
            </a:extLst>
          </p:cNvPr>
          <p:cNvSpPr txBox="1"/>
          <p:nvPr/>
        </p:nvSpPr>
        <p:spPr>
          <a:xfrm>
            <a:off x="2340908" y="2264243"/>
            <a:ext cx="7510183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efficiently provides </a:t>
            </a:r>
            <a:r>
              <a:rPr lang="en-US" b="1" dirty="0"/>
              <a:t>quick and reliable</a:t>
            </a:r>
            <a:r>
              <a:rPr lang="en-US" dirty="0"/>
              <a:t> responses to health-related queries using </a:t>
            </a:r>
            <a:r>
              <a:rPr lang="en-US" b="1" dirty="0"/>
              <a:t>NLP</a:t>
            </a:r>
            <a:r>
              <a:rPr lang="en-US" dirty="0"/>
              <a:t> and </a:t>
            </a:r>
            <a:r>
              <a:rPr lang="en-US" b="1" dirty="0"/>
              <a:t>Machine Learning</a:t>
            </a:r>
            <a:r>
              <a:rPr lang="en-US" dirty="0"/>
              <a:t>. By leveraging </a:t>
            </a:r>
            <a:r>
              <a:rPr lang="en-US" b="1" dirty="0"/>
              <a:t>Logistic Regression</a:t>
            </a:r>
            <a:r>
              <a:rPr lang="en-US" dirty="0"/>
              <a:t> for intent classification and </a:t>
            </a:r>
            <a:r>
              <a:rPr lang="en-US" b="1" dirty="0" err="1"/>
              <a:t>Streamlit</a:t>
            </a:r>
            <a:r>
              <a:rPr lang="en-US" dirty="0"/>
              <a:t> for an interactive UI, it ensures a seamless user experience. The chatbot enhances </a:t>
            </a:r>
            <a:r>
              <a:rPr lang="en-US" b="1" dirty="0"/>
              <a:t>accessibility</a:t>
            </a:r>
            <a:r>
              <a:rPr lang="en-US" dirty="0"/>
              <a:t>, reduces misinformation, and offers </a:t>
            </a:r>
            <a:r>
              <a:rPr lang="en-US" b="1" dirty="0"/>
              <a:t>24/7 assistance</a:t>
            </a:r>
            <a:r>
              <a:rPr lang="en-US" dirty="0"/>
              <a:t>. Future improvements can include </a:t>
            </a:r>
            <a:r>
              <a:rPr lang="en-US" b="1" dirty="0"/>
              <a:t>expanding the intent dataset, integrating real-time medical databases, and implementing voice interaction</a:t>
            </a:r>
            <a:r>
              <a:rPr lang="en-US" dirty="0"/>
              <a:t> for a more advanced and user-friendly system.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4A79B-D0DB-438C-8D3C-C898463C9F72}"/>
              </a:ext>
            </a:extLst>
          </p:cNvPr>
          <p:cNvSpPr/>
          <p:nvPr/>
        </p:nvSpPr>
        <p:spPr>
          <a:xfrm>
            <a:off x="1999129" y="1891553"/>
            <a:ext cx="8319247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48</TotalTime>
  <Words>442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Helvetica Neue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HARSHAL NINAWE</cp:lastModifiedBy>
  <cp:revision>5</cp:revision>
  <dcterms:created xsi:type="dcterms:W3CDTF">2024-12-31T09:40:01Z</dcterms:created>
  <dcterms:modified xsi:type="dcterms:W3CDTF">2025-03-13T19:47:52Z</dcterms:modified>
</cp:coreProperties>
</file>