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-money-19/Chatbot_using_NLP.gi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55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661653" y="3541216"/>
            <a:ext cx="7211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Implementation of Chatbot using NLP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CF2672-0B21-61BF-DB75-213C03494A4C}"/>
              </a:ext>
            </a:extLst>
          </p:cNvPr>
          <p:cNvSpPr txBox="1"/>
          <p:nvPr/>
        </p:nvSpPr>
        <p:spPr>
          <a:xfrm>
            <a:off x="6305955" y="4492872"/>
            <a:ext cx="5186083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Name: </a:t>
            </a:r>
            <a:r>
              <a:rPr lang="en-IN" dirty="0" err="1">
                <a:solidFill>
                  <a:schemeClr val="bg1"/>
                </a:solidFill>
              </a:rPr>
              <a:t>Harshal</a:t>
            </a:r>
            <a:r>
              <a:rPr lang="en-IN" dirty="0">
                <a:solidFill>
                  <a:schemeClr val="bg1"/>
                </a:solidFill>
              </a:rPr>
              <a:t> S. </a:t>
            </a:r>
            <a:r>
              <a:rPr lang="en-IN" dirty="0" err="1">
                <a:solidFill>
                  <a:schemeClr val="bg1"/>
                </a:solidFill>
              </a:rPr>
              <a:t>Ninawe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Student ID:</a:t>
            </a:r>
            <a:r>
              <a:rPr lang="en-IN" dirty="0"/>
              <a:t> </a:t>
            </a:r>
            <a:r>
              <a:rPr lang="en-IN" b="0" i="0" dirty="0">
                <a:solidFill>
                  <a:schemeClr val="bg1"/>
                </a:solidFill>
                <a:effectLst/>
                <a:latin typeface="Helvetica Neue"/>
              </a:rPr>
              <a:t>STU66a3fb2277da21722022690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Email:</a:t>
            </a:r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harshalninawe12@gmail.com</a:t>
            </a: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3E8A2D5-DE15-D954-0ADF-C68FAA2ADC4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45440" y="1644954"/>
            <a:ext cx="8570259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Natural Language Processing (NLP)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 Development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Implementation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Handling &amp; Intent Recognition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Interaction &amp; UI Design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Conversation Logging &amp; Data Storage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Problem-Solving &amp; Debugging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in Healthcare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FB39BE-4FAC-258A-B85D-4C8754C3AE2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36517" y="1467774"/>
            <a:ext cx="12056166" cy="475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Python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 &amp; 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Natural Language Processing (NLP)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NLTK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Algorithm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Logistic Regression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Extraction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TF-IDF Vectorization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Handling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JSON and CSV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sklearn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For implementing machine learning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random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For generating varied chatbot responses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For reading and processing intent data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datetime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For timestamping conversations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nltk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For tokenization and text 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Environment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 / VS Code 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B4EC0C-CFF4-419A-A930-E250FF97B0C8}"/>
              </a:ext>
            </a:extLst>
          </p:cNvPr>
          <p:cNvSpPr/>
          <p:nvPr/>
        </p:nvSpPr>
        <p:spPr>
          <a:xfrm>
            <a:off x="838200" y="1945341"/>
            <a:ext cx="2330824" cy="1317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40977B-FDA2-E9B6-5908-7035F3552633}"/>
              </a:ext>
            </a:extLst>
          </p:cNvPr>
          <p:cNvSpPr/>
          <p:nvPr/>
        </p:nvSpPr>
        <p:spPr>
          <a:xfrm>
            <a:off x="838200" y="4276165"/>
            <a:ext cx="2330824" cy="1317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532FB-2F2A-B48D-7C21-C6AF40E5E2F9}"/>
              </a:ext>
            </a:extLst>
          </p:cNvPr>
          <p:cNvSpPr/>
          <p:nvPr/>
        </p:nvSpPr>
        <p:spPr>
          <a:xfrm>
            <a:off x="4527176" y="4276165"/>
            <a:ext cx="2330824" cy="1317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972120-76FD-9152-68B0-964DB0B2AD60}"/>
              </a:ext>
            </a:extLst>
          </p:cNvPr>
          <p:cNvSpPr/>
          <p:nvPr/>
        </p:nvSpPr>
        <p:spPr>
          <a:xfrm>
            <a:off x="4527176" y="1945341"/>
            <a:ext cx="2330824" cy="1317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F033DF-B089-1CE1-15DA-014C65D25A3F}"/>
              </a:ext>
            </a:extLst>
          </p:cNvPr>
          <p:cNvSpPr/>
          <p:nvPr/>
        </p:nvSpPr>
        <p:spPr>
          <a:xfrm>
            <a:off x="8583706" y="1945341"/>
            <a:ext cx="2330824" cy="1317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445EBA-4750-6223-1BEB-F349CDFF77AF}"/>
              </a:ext>
            </a:extLst>
          </p:cNvPr>
          <p:cNvSpPr/>
          <p:nvPr/>
        </p:nvSpPr>
        <p:spPr>
          <a:xfrm>
            <a:off x="8583706" y="4276165"/>
            <a:ext cx="2770094" cy="1317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18D4A5-8A54-DD20-0466-69F64256A92F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169024" y="2604247"/>
            <a:ext cx="135815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400D9C-FEDA-8AB2-27C6-6FED359EB6F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858000" y="2604247"/>
            <a:ext cx="172570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C1F12B-CBEE-BDFC-49F4-01CCD81E39B8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3169024" y="4935071"/>
            <a:ext cx="135815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E83063-F0CD-EAB9-390A-0BC9CCC37CD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858000" y="4935071"/>
            <a:ext cx="1725706" cy="134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225049-7E08-869D-34CF-DEA59B17E5E5}"/>
              </a:ext>
            </a:extLst>
          </p:cNvPr>
          <p:cNvCxnSpPr>
            <a:cxnSpLocks/>
          </p:cNvCxnSpPr>
          <p:nvPr/>
        </p:nvCxnSpPr>
        <p:spPr>
          <a:xfrm>
            <a:off x="9858935" y="3263153"/>
            <a:ext cx="0" cy="10130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12DCF66-E0CC-0DD1-D145-AE878157658E}"/>
              </a:ext>
            </a:extLst>
          </p:cNvPr>
          <p:cNvSpPr txBox="1"/>
          <p:nvPr/>
        </p:nvSpPr>
        <p:spPr>
          <a:xfrm>
            <a:off x="970430" y="2270758"/>
            <a:ext cx="2014818" cy="66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Data Collection &amp; Preprocessing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912ACC-5E61-C49F-DC80-FC2AD7926331}"/>
              </a:ext>
            </a:extLst>
          </p:cNvPr>
          <p:cNvSpPr txBox="1"/>
          <p:nvPr/>
        </p:nvSpPr>
        <p:spPr>
          <a:xfrm>
            <a:off x="4622427" y="2427778"/>
            <a:ext cx="2140322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Feature Extraction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3404EA-39B1-E100-C82B-1849A3D7AFEC}"/>
              </a:ext>
            </a:extLst>
          </p:cNvPr>
          <p:cNvSpPr txBox="1"/>
          <p:nvPr/>
        </p:nvSpPr>
        <p:spPr>
          <a:xfrm>
            <a:off x="8822392" y="2427778"/>
            <a:ext cx="1853452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Model Training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25E0AA-1199-A6D7-01EC-AADD1EC31B8A}"/>
              </a:ext>
            </a:extLst>
          </p:cNvPr>
          <p:cNvSpPr txBox="1"/>
          <p:nvPr/>
        </p:nvSpPr>
        <p:spPr>
          <a:xfrm>
            <a:off x="8583706" y="4567741"/>
            <a:ext cx="4157382" cy="66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Chatbot Development &amp; Implementation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B67F4E-7DF6-4B82-2D46-EF337762B9F6}"/>
              </a:ext>
            </a:extLst>
          </p:cNvPr>
          <p:cNvSpPr txBox="1"/>
          <p:nvPr/>
        </p:nvSpPr>
        <p:spPr>
          <a:xfrm>
            <a:off x="4805644" y="4457921"/>
            <a:ext cx="2213158" cy="954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Conversation Logging &amp; Data Storage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5A9021-AF0F-1A34-C5BF-9733EE890891}"/>
              </a:ext>
            </a:extLst>
          </p:cNvPr>
          <p:cNvSpPr txBox="1"/>
          <p:nvPr/>
        </p:nvSpPr>
        <p:spPr>
          <a:xfrm>
            <a:off x="1107141" y="4567740"/>
            <a:ext cx="2254623" cy="66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Testing &amp; Improvements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04F346-2634-8280-A3FD-CECDB8695808}"/>
              </a:ext>
            </a:extLst>
          </p:cNvPr>
          <p:cNvSpPr txBox="1"/>
          <p:nvPr/>
        </p:nvSpPr>
        <p:spPr>
          <a:xfrm>
            <a:off x="970430" y="1945340"/>
            <a:ext cx="63649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E84D03-9CCE-BFD8-77C2-4CA2E0CE696E}"/>
              </a:ext>
            </a:extLst>
          </p:cNvPr>
          <p:cNvSpPr txBox="1"/>
          <p:nvPr/>
        </p:nvSpPr>
        <p:spPr>
          <a:xfrm>
            <a:off x="8583706" y="4281540"/>
            <a:ext cx="63649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E646AF-9E34-FC6B-6E7B-016B0D338E87}"/>
              </a:ext>
            </a:extLst>
          </p:cNvPr>
          <p:cNvSpPr txBox="1"/>
          <p:nvPr/>
        </p:nvSpPr>
        <p:spPr>
          <a:xfrm>
            <a:off x="8689041" y="1993818"/>
            <a:ext cx="63649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3.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0CF633-E0D7-17E4-1CA1-50BF24E74865}"/>
              </a:ext>
            </a:extLst>
          </p:cNvPr>
          <p:cNvSpPr txBox="1"/>
          <p:nvPr/>
        </p:nvSpPr>
        <p:spPr>
          <a:xfrm>
            <a:off x="4576483" y="1993818"/>
            <a:ext cx="63649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B68F94-EE65-E1FF-68E4-5F57094A370E}"/>
              </a:ext>
            </a:extLst>
          </p:cNvPr>
          <p:cNvSpPr txBox="1"/>
          <p:nvPr/>
        </p:nvSpPr>
        <p:spPr>
          <a:xfrm>
            <a:off x="4527176" y="4262806"/>
            <a:ext cx="63649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5.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5B3C7D-D7F0-4715-08EE-C11F3AB41C82}"/>
              </a:ext>
            </a:extLst>
          </p:cNvPr>
          <p:cNvSpPr txBox="1"/>
          <p:nvPr/>
        </p:nvSpPr>
        <p:spPr>
          <a:xfrm>
            <a:off x="927847" y="4294543"/>
            <a:ext cx="63649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28210" y="1045447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2B8BD-BFDF-9B31-27BD-9D392B9ACEE7}"/>
              </a:ext>
            </a:extLst>
          </p:cNvPr>
          <p:cNvSpPr txBox="1"/>
          <p:nvPr/>
        </p:nvSpPr>
        <p:spPr>
          <a:xfrm>
            <a:off x="1525119" y="2520866"/>
            <a:ext cx="9321054" cy="1816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Access to quick and reliable healthcare information is essential, but long waiting times and misinformation often create challenges. This AI-powered healthcare chatbot provides instant responses to health-related queries using </a:t>
            </a:r>
            <a:r>
              <a:rPr lang="en-US" b="1" dirty="0"/>
              <a:t>Natural Language Processing (NLP)</a:t>
            </a:r>
            <a:r>
              <a:rPr lang="en-US" dirty="0"/>
              <a:t> and </a:t>
            </a:r>
            <a:r>
              <a:rPr lang="en-US" b="1" dirty="0"/>
              <a:t>Machine Learning (ML)</a:t>
            </a:r>
            <a:r>
              <a:rPr lang="en-US" dirty="0"/>
              <a:t>. It enhances accessibility by offering accurate guidance, reducing dependency on human support for initial medical assistance.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4B7B93-0083-C8DF-4C42-D86B3C0D4EC2}"/>
              </a:ext>
            </a:extLst>
          </p:cNvPr>
          <p:cNvSpPr/>
          <p:nvPr/>
        </p:nvSpPr>
        <p:spPr>
          <a:xfrm>
            <a:off x="1264023" y="2111188"/>
            <a:ext cx="9663953" cy="26356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C6A9C-FA50-43B0-5611-06B1636BFD28}"/>
              </a:ext>
            </a:extLst>
          </p:cNvPr>
          <p:cNvSpPr txBox="1"/>
          <p:nvPr/>
        </p:nvSpPr>
        <p:spPr>
          <a:xfrm>
            <a:off x="1699932" y="2089883"/>
            <a:ext cx="8792136" cy="2678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AI Healthcare Chatbot is designed to provide </a:t>
            </a:r>
            <a:r>
              <a:rPr lang="en-US" b="1" dirty="0"/>
              <a:t>instant and accurate</a:t>
            </a:r>
            <a:r>
              <a:rPr lang="en-US" dirty="0"/>
              <a:t> responses to user queries using </a:t>
            </a:r>
            <a:r>
              <a:rPr lang="en-US" b="1" dirty="0"/>
              <a:t>Natural Language Processing (NLP)</a:t>
            </a:r>
            <a:r>
              <a:rPr lang="en-US" dirty="0"/>
              <a:t> and </a:t>
            </a:r>
            <a:r>
              <a:rPr lang="en-US" b="1" dirty="0"/>
              <a:t>Machine Learning (ML)</a:t>
            </a:r>
            <a:r>
              <a:rPr lang="en-US" dirty="0"/>
              <a:t>. It classifies user inputs based on predefined intents and generates relevant responses using a trained </a:t>
            </a:r>
            <a:r>
              <a:rPr lang="en-US" b="1" dirty="0"/>
              <a:t>Logistic Regression model</a:t>
            </a:r>
            <a:r>
              <a:rPr lang="en-US" dirty="0"/>
              <a:t>. Built with </a:t>
            </a:r>
            <a:r>
              <a:rPr lang="en-US" b="1" dirty="0" err="1"/>
              <a:t>Streamlit</a:t>
            </a:r>
            <a:r>
              <a:rPr lang="en-US" dirty="0"/>
              <a:t>, the chatbot offers a user-friendly interface for seamless interaction. Additionally, it logs conversations for future analysis and improvements. By offering </a:t>
            </a:r>
            <a:r>
              <a:rPr lang="en-US" b="1" dirty="0"/>
              <a:t>24/7 assistance</a:t>
            </a:r>
            <a:r>
              <a:rPr lang="en-US" dirty="0"/>
              <a:t>, the chatbot enhances accessibility to healthcare information, reduces misinformation, and minimizes dependency on human intervention for basic medical queries.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178EF3-99DB-C928-F963-1B4C8A4D2396}"/>
              </a:ext>
            </a:extLst>
          </p:cNvPr>
          <p:cNvSpPr/>
          <p:nvPr/>
        </p:nvSpPr>
        <p:spPr>
          <a:xfrm>
            <a:off x="1452282" y="1909482"/>
            <a:ext cx="9269506" cy="3173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6C47B0-0228-2E33-E9FE-E0B821CC1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92" y="1705597"/>
            <a:ext cx="5826657" cy="27319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7E4E8E-4830-51EE-EF17-BBC99B02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978" y="3429000"/>
            <a:ext cx="6002604" cy="329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200727-D414-5A8A-9379-13AB28FEE0DF}"/>
              </a:ext>
            </a:extLst>
          </p:cNvPr>
          <p:cNvSpPr txBox="1"/>
          <p:nvPr/>
        </p:nvSpPr>
        <p:spPr>
          <a:xfrm>
            <a:off x="432546" y="1106251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Screenshot of Output:  </a:t>
            </a:r>
            <a:endParaRPr lang="en-IN" sz="18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693EE-E8F4-1078-4E52-EE9051B79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46" y="1716274"/>
            <a:ext cx="5611585" cy="403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E503BA-5203-FEDB-DEBF-39B817E46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222" y="1716273"/>
            <a:ext cx="3756801" cy="403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69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FB9BB-E8C7-4AAC-37AD-52A80EEEA2F0}"/>
              </a:ext>
            </a:extLst>
          </p:cNvPr>
          <p:cNvSpPr txBox="1"/>
          <p:nvPr/>
        </p:nvSpPr>
        <p:spPr>
          <a:xfrm>
            <a:off x="2340908" y="2264243"/>
            <a:ext cx="7510183" cy="2678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AI Healthcare Chatbot efficiently provides </a:t>
            </a:r>
            <a:r>
              <a:rPr lang="en-US" b="1" dirty="0"/>
              <a:t>quick and reliable</a:t>
            </a:r>
            <a:r>
              <a:rPr lang="en-US" dirty="0"/>
              <a:t> responses to health-related queries using </a:t>
            </a:r>
            <a:r>
              <a:rPr lang="en-US" b="1" dirty="0"/>
              <a:t>NLP</a:t>
            </a:r>
            <a:r>
              <a:rPr lang="en-US" dirty="0"/>
              <a:t> and </a:t>
            </a:r>
            <a:r>
              <a:rPr lang="en-US" b="1" dirty="0"/>
              <a:t>Machine Learning</a:t>
            </a:r>
            <a:r>
              <a:rPr lang="en-US" dirty="0"/>
              <a:t>. By leveraging </a:t>
            </a:r>
            <a:r>
              <a:rPr lang="en-US" b="1" dirty="0"/>
              <a:t>Logistic Regression</a:t>
            </a:r>
            <a:r>
              <a:rPr lang="en-US" dirty="0"/>
              <a:t> for intent classification and </a:t>
            </a:r>
            <a:r>
              <a:rPr lang="en-US" b="1" dirty="0" err="1"/>
              <a:t>Streamlit</a:t>
            </a:r>
            <a:r>
              <a:rPr lang="en-US" dirty="0"/>
              <a:t> for an interactive UI, it ensures a seamless user experience. The chatbot enhances </a:t>
            </a:r>
            <a:r>
              <a:rPr lang="en-US" b="1" dirty="0"/>
              <a:t>accessibility</a:t>
            </a:r>
            <a:r>
              <a:rPr lang="en-US" dirty="0"/>
              <a:t>, reduces misinformation, and offers </a:t>
            </a:r>
            <a:r>
              <a:rPr lang="en-US" b="1" dirty="0"/>
              <a:t>24/7 assistance</a:t>
            </a:r>
            <a:r>
              <a:rPr lang="en-US" dirty="0"/>
              <a:t>. Future improvements can include </a:t>
            </a:r>
            <a:r>
              <a:rPr lang="en-US" b="1" dirty="0"/>
              <a:t>expanding the intent dataset, integrating real-time medical databases, and implementing voice interaction</a:t>
            </a:r>
            <a:r>
              <a:rPr lang="en-US" dirty="0"/>
              <a:t> for a more advanced and user-friendly system.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E4A79B-D0DB-438C-8D3C-C898463C9F72}"/>
              </a:ext>
            </a:extLst>
          </p:cNvPr>
          <p:cNvSpPr/>
          <p:nvPr/>
        </p:nvSpPr>
        <p:spPr>
          <a:xfrm>
            <a:off x="1999129" y="1891553"/>
            <a:ext cx="8319247" cy="350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DEB01B-A72C-F10A-98F6-F658F6605C37}"/>
              </a:ext>
            </a:extLst>
          </p:cNvPr>
          <p:cNvSpPr txBox="1"/>
          <p:nvPr/>
        </p:nvSpPr>
        <p:spPr>
          <a:xfrm>
            <a:off x="1999128" y="5900045"/>
            <a:ext cx="831924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https://github.com/the-money-19/Chatbot_using_NLP.git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60C905-420D-336E-2D30-0E38A1F8B3D9}"/>
              </a:ext>
            </a:extLst>
          </p:cNvPr>
          <p:cNvSpPr txBox="1"/>
          <p:nvPr/>
        </p:nvSpPr>
        <p:spPr>
          <a:xfrm>
            <a:off x="1134035" y="5900045"/>
            <a:ext cx="147021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LINK :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51</TotalTime>
  <Words>459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Unicode MS</vt:lpstr>
      <vt:lpstr>Helvetica Neue</vt:lpstr>
      <vt:lpstr>Roboto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HARSHAL NINAWE</cp:lastModifiedBy>
  <cp:revision>6</cp:revision>
  <dcterms:created xsi:type="dcterms:W3CDTF">2024-12-31T09:40:01Z</dcterms:created>
  <dcterms:modified xsi:type="dcterms:W3CDTF">2025-03-13T19:53:42Z</dcterms:modified>
</cp:coreProperties>
</file>