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263" y="1981891"/>
            <a:ext cx="9794449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SECURING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12003" y="3884687"/>
            <a:ext cx="1007999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: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Harshal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S.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Ninawe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: G H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Raisoni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Engineering  &amp; Management , Nagpur</a:t>
            </a:r>
          </a:p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:     Department of Computer Science &amp;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6436311-4D88-2285-194B-9858E7588D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021" y="1374955"/>
            <a:ext cx="1039160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Enhancing user experience by developing an interactive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Expanding functionality to embed messages in different image formats like PNG, BMP, and TIFF.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stronger encryption algorithms to improve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Capacity: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Optimizing storage methods to embed larger messages without noticeable image distortion.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&amp; Web Integration: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a mobile or web-based version for broader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Steganalysis Resistance: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techniques to evade detection by AI-powered steganalysis tools.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103437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2" y="1237632"/>
            <a:ext cx="11739597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today's digital age, keeping information secure is crucial. Traditional encryption can be complex and easily detected, making image steganography a smarter alternative. This project uses Python and OpenCV to hide secret messages inside images, ensuring secure communication. With a simple password-protected system, only the intended recipient can access the hidden data, making it an easy and effective way to protect sensitive information.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CE39B4-ED0B-9EE3-7E49-DDC87DF636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0372" y="1805004"/>
            <a:ext cx="1333123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image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handle file operations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character mapping and encryption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Concepts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Image Steganography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Pixel Manipulation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Password-Protected Encryption &amp; Decryption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0F5184E-F914-9761-89EB-DA038E8420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15031"/>
            <a:ext cx="1066498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Innovative Pixel-Level Encryption: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directly modifies pixel values to embed secret messages, showcasing a unique and creative approach to data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Implementation: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simple command-line interface allows users to easily encrypt and decrypt messages with just a password, making it accessible for beginners.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Image Processing: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Utilizing OpenCV, the tool processes images in real time, demonstrating fast and efficient handling of visual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Versatile Application: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concept can be extended to various formats and enhanced with additional security measures, opening doors for future developments in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7E92-7B3B-8B3A-0F7E-370F58D488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252" y="1380873"/>
            <a:ext cx="755751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 secure communication and data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safeguard sensitive information from surveillance.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Researchers &amp; Students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learning and experimenting with steganography.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 &amp; Organizations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Who need a simple yet effective way to encrypt confidential messages.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7468"/>
            <a:ext cx="11029616" cy="530294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CC0FED-0622-C41F-3FB5-B8834902E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64" y="1187223"/>
            <a:ext cx="4601517" cy="37986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8FC4E6-E3B4-A049-6DCB-81FF073EE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994" y="1187223"/>
            <a:ext cx="4299775" cy="37986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2954D0-5426-331B-3484-17BD8C006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078" y="5231236"/>
            <a:ext cx="4663844" cy="15088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3B3B11D-5C5F-DFFC-42D6-B2412DAACC48}"/>
              </a:ext>
            </a:extLst>
          </p:cNvPr>
          <p:cNvSpPr txBox="1"/>
          <p:nvPr/>
        </p:nvSpPr>
        <p:spPr>
          <a:xfrm>
            <a:off x="2545237" y="872318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18C17D-04FA-5530-45B7-7CD362CF489E}"/>
              </a:ext>
            </a:extLst>
          </p:cNvPr>
          <p:cNvSpPr txBox="1"/>
          <p:nvPr/>
        </p:nvSpPr>
        <p:spPr>
          <a:xfrm>
            <a:off x="8033209" y="867894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DECRYPTION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4FBDE2-10C5-00EE-C6D7-9C7CB9CB8F3A}"/>
              </a:ext>
            </a:extLst>
          </p:cNvPr>
          <p:cNvSpPr txBox="1"/>
          <p:nvPr/>
        </p:nvSpPr>
        <p:spPr>
          <a:xfrm>
            <a:off x="5704581" y="4939270"/>
            <a:ext cx="978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38" y="782425"/>
            <a:ext cx="11227323" cy="5062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project successfully demonstrates the use of image steganography for secure message encryption and decryption. By leveraging Python and OpenCV, it provides a simple yet effective way to hide sensitive information within images, ensuring confidentiality. The password-protected system enhances security, making it accessible for users who need a lightweight and efficient method for secure communication. With its potential for further improvements, such as a graphical user interface and support for multiple file formats, this project lays a strong foundation for future advancements in digital privacy and data protection.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092338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https://github.com/the-money-19/cybersecurity-edunet.git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87</TotalTime>
  <Words>546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SECURING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HARSHAL NINAWE</cp:lastModifiedBy>
  <cp:revision>26</cp:revision>
  <dcterms:created xsi:type="dcterms:W3CDTF">2021-05-26T16:50:10Z</dcterms:created>
  <dcterms:modified xsi:type="dcterms:W3CDTF">2025-02-20T19:59:09Z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