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L NINAWE" initials="HN" lastIdx="2" clrIdx="0">
    <p:extLst>
      <p:ext uri="{19B8F6BF-5375-455C-9EA6-DF929625EA0E}">
        <p15:presenceInfo xmlns:p15="http://schemas.microsoft.com/office/powerpoint/2012/main" userId="bb4cc76af1f19a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38" y="73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" y="122877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335223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18705" y="413574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>
                <a:solidFill>
                  <a:srgbClr val="161D23"/>
                </a:solidFill>
              </a:rPr>
              <a:t>Harshal</a:t>
            </a:r>
            <a:r>
              <a:rPr lang="en-US" sz="1200" dirty="0">
                <a:solidFill>
                  <a:srgbClr val="161D23"/>
                </a:solidFill>
              </a:rPr>
              <a:t> S. </a:t>
            </a:r>
            <a:r>
              <a:rPr lang="en-US" sz="1200" dirty="0" err="1">
                <a:solidFill>
                  <a:srgbClr val="161D23"/>
                </a:solidFill>
              </a:rPr>
              <a:t>Ninawe</a:t>
            </a:r>
            <a:r>
              <a:rPr lang="en-US" sz="1200" dirty="0">
                <a:solidFill>
                  <a:srgbClr val="161D23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4" y="4465385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AICTE 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18704" y="4670015"/>
            <a:ext cx="371035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00" b="0" i="0" dirty="0">
                <a:solidFill>
                  <a:srgbClr val="333333"/>
                </a:solidFill>
                <a:effectLst/>
                <a:latin typeface="Helvetica Neue"/>
              </a:rPr>
              <a:t>STU66a3fb2277da21722022690</a:t>
            </a:r>
            <a:endParaRPr lang="en-US" sz="10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6719" y="4587066"/>
            <a:ext cx="30066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 H </a:t>
            </a:r>
            <a:r>
              <a:rPr lang="en-US" sz="1200" dirty="0" err="1">
                <a:solidFill>
                  <a:srgbClr val="161D23"/>
                </a:solidFill>
              </a:rPr>
              <a:t>Raisoni</a:t>
            </a:r>
            <a:r>
              <a:rPr lang="en-US" sz="1200" dirty="0">
                <a:solidFill>
                  <a:srgbClr val="161D23"/>
                </a:solidFill>
              </a:rPr>
              <a:t> College of Engineering and Management, Nagpur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7D22F-FA86-C35F-975E-DC43C8EC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30" y="1612800"/>
            <a:ext cx="3662539" cy="317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34FD67-42B6-A288-2A5E-8AB87E2D2B33}"/>
              </a:ext>
            </a:extLst>
          </p:cNvPr>
          <p:cNvSpPr/>
          <p:nvPr/>
        </p:nvSpPr>
        <p:spPr>
          <a:xfrm>
            <a:off x="2304000" y="1281600"/>
            <a:ext cx="4428068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D4B7E-1848-B7F5-E049-53484672E2CC}"/>
              </a:ext>
            </a:extLst>
          </p:cNvPr>
          <p:cNvSpPr txBox="1"/>
          <p:nvPr/>
        </p:nvSpPr>
        <p:spPr>
          <a:xfrm>
            <a:off x="3573034" y="973823"/>
            <a:ext cx="189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Recipe Tab</a:t>
            </a:r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26997" y="1101553"/>
            <a:ext cx="44450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/>
              <a:t>The </a:t>
            </a:r>
            <a:r>
              <a:rPr lang="en-US" b="1" dirty="0"/>
              <a:t>Recipe Sharing Platform</a:t>
            </a:r>
            <a:r>
              <a:rPr lang="en-US" dirty="0"/>
              <a:t> provides an intuitive and interactive space for users to share, explore, and manage recipes seamlessly. Built using </a:t>
            </a:r>
            <a:r>
              <a:rPr lang="en-US" b="1" dirty="0"/>
              <a:t>React.js, Node.js, Express.js, and MongoDB</a:t>
            </a:r>
            <a:r>
              <a:rPr lang="en-US" dirty="0"/>
              <a:t>, the platform ensures smooth functionality, secure authentication, and an enhanced user experience. Through this project, I gained valuable hands-on experience in </a:t>
            </a:r>
            <a:r>
              <a:rPr lang="en-US" b="1" dirty="0"/>
              <a:t>full-stack development, API integration, and database management</a:t>
            </a:r>
            <a:r>
              <a:rPr lang="en-US" dirty="0"/>
              <a:t>, improving both my technical and problem-solving skills. In the future, the platform can be expanded with </a:t>
            </a:r>
            <a:r>
              <a:rPr lang="en-US" b="1" dirty="0"/>
              <a:t>AI-based recipe recommendations, video tutorials, and a chat feature</a:t>
            </a:r>
            <a:r>
              <a:rPr lang="en-US" dirty="0"/>
              <a:t>, making it even more engaging and user-friendly.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649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solidFill>
                    <a:srgbClr val="5C5776"/>
                  </a:solidFill>
                  <a:effectLst/>
                  <a:latin typeface="Nunito" pitchFamily="2" charset="0"/>
                </a:rPr>
                <a:t>Recipe Sharing Platform with React and </a:t>
              </a:r>
              <a:r>
                <a:rPr lang="en-US" sz="1600" b="1" i="0" dirty="0" err="1">
                  <a:solidFill>
                    <a:srgbClr val="5C5776"/>
                  </a:solidFill>
                  <a:effectLst/>
                  <a:latin typeface="Nunito" pitchFamily="2" charset="0"/>
                </a:rPr>
                <a:t>ExpressJS</a:t>
              </a:r>
              <a:r>
                <a:rPr lang="en-US" sz="1600" b="1" i="0" dirty="0">
                  <a:solidFill>
                    <a:srgbClr val="5C5776"/>
                  </a:solidFill>
                  <a:effectLst/>
                  <a:latin typeface="Nunito" pitchFamily="2" charset="0"/>
                </a:rPr>
                <a:t> Framework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Recipe Sharing Platform</a:t>
                </a:r>
                <a:r>
                  <a:rPr lang="en-US" dirty="0">
                    <a:solidFill>
                      <a:schemeClr val="tx1"/>
                    </a:solidFill>
                  </a:rPr>
                  <a:t> is a web-based application that allows users to share, explore, and manage recipes easily.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Built using </a:t>
                </a:r>
                <a:r>
                  <a:rPr lang="en-US" b="1" dirty="0">
                    <a:solidFill>
                      <a:schemeClr val="tx1"/>
                    </a:solidFill>
                  </a:rPr>
                  <a:t>React.js, Node.js, Express.js, and MongoDB</a:t>
                </a:r>
                <a:r>
                  <a:rPr lang="en-US" dirty="0">
                    <a:solidFill>
                      <a:schemeClr val="tx1"/>
                    </a:solidFill>
                  </a:rPr>
                  <a:t>, the platform enables recipe uploads, browsing, and filtering.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project aims to </a:t>
                </a:r>
                <a:r>
                  <a:rPr lang="en-US" b="1" dirty="0">
                    <a:solidFill>
                      <a:schemeClr val="tx1"/>
                    </a:solidFill>
                  </a:rPr>
                  <a:t>enhance digital recipe management</a:t>
                </a:r>
                <a:r>
                  <a:rPr lang="en-US" dirty="0">
                    <a:solidFill>
                      <a:schemeClr val="tx1"/>
                    </a:solidFill>
                  </a:rPr>
                  <a:t> and provide a community-driven space for food enthusiasts.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6530AD-10F6-D930-D4C3-990C8ACB18C3}"/>
              </a:ext>
            </a:extLst>
          </p:cNvPr>
          <p:cNvSpPr txBox="1"/>
          <p:nvPr/>
        </p:nvSpPr>
        <p:spPr>
          <a:xfrm>
            <a:off x="1396282" y="2258700"/>
            <a:ext cx="7011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/>
            <a:r>
              <a:rPr lang="en-US" dirty="0"/>
              <a:t>It features a </a:t>
            </a:r>
            <a:r>
              <a:rPr lang="en-US" b="1" dirty="0"/>
              <a:t>user-friendly interface</a:t>
            </a:r>
            <a:r>
              <a:rPr lang="en-US" dirty="0"/>
              <a:t> with seamless frontend and backend integration for a smooth experience.</a:t>
            </a:r>
            <a:endParaRPr lang="en-US" sz="1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8227" y="1369753"/>
            <a:ext cx="5058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/>
              <a:t>Finding and sharing recipes online can be frustrating due to complicated platforms, limited search options, and paid subscriptions. Many existing sites lack a simple, user-friendly space where anyone—from home cooks to professional chefs—can easily upload, browse, and discover new recipes. This project aims to solve that by creating an intuitive, interactive, and free-to-use recipe-sharing platform for everyone.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954696" y="1274180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9BB628E-788E-1B95-3725-40A2085707A8}"/>
              </a:ext>
            </a:extLst>
          </p:cNvPr>
          <p:cNvSpPr/>
          <p:nvPr/>
        </p:nvSpPr>
        <p:spPr>
          <a:xfrm>
            <a:off x="143933" y="1274180"/>
            <a:ext cx="5313892" cy="1997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The </a:t>
            </a:r>
            <a:r>
              <a:rPr lang="en-US" sz="1300" b="1" dirty="0"/>
              <a:t>Recipe Sharing Platform</a:t>
            </a:r>
            <a:r>
              <a:rPr lang="en-US" sz="1300" dirty="0"/>
              <a:t> is a web-based application that allows users to </a:t>
            </a:r>
            <a:r>
              <a:rPr lang="en-US" sz="1300" b="1" dirty="0"/>
              <a:t>upload, browse, and manage recipes</a:t>
            </a:r>
            <a:r>
              <a:rPr lang="en-US" sz="1300" dirty="0"/>
              <a:t> effortlessly.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Users can </a:t>
            </a:r>
            <a:r>
              <a:rPr lang="en-US" sz="1300" b="1" dirty="0"/>
              <a:t>create an account, share their favorite recipes, and explore a wide range of dishes</a:t>
            </a:r>
            <a:r>
              <a:rPr lang="en-US" sz="1300" dirty="0"/>
              <a:t> from different cuisines.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The platform provides </a:t>
            </a:r>
            <a:r>
              <a:rPr lang="en-US" sz="1300" b="1" dirty="0"/>
              <a:t>search and filtering options</a:t>
            </a:r>
            <a:r>
              <a:rPr lang="en-US" sz="1300" dirty="0"/>
              <a:t> to help users find recipes based on ingredients, categories, or dietary preferences.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Built with </a:t>
            </a:r>
            <a:r>
              <a:rPr lang="en-US" sz="1300" b="1" dirty="0"/>
              <a:t>React.js (frontend), Node.js &amp; Express.js (backend), and MongoDB (database)</a:t>
            </a:r>
            <a:r>
              <a:rPr lang="en-US" sz="1300" dirty="0"/>
              <a:t> for a seamless and responsive experience.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The goal is to create an </a:t>
            </a:r>
            <a:r>
              <a:rPr lang="en-US" sz="1300" b="1" dirty="0"/>
              <a:t>interactive and community-driven</a:t>
            </a:r>
            <a:r>
              <a:rPr lang="en-US" sz="1300" dirty="0"/>
              <a:t> space for food lovers, making recipe sharing easy and accessible.</a:t>
            </a:r>
            <a:endParaRPr lang="en-US" sz="1300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user-friendly and intuitive platform</a:t>
            </a:r>
            <a:r>
              <a:rPr lang="en-US" dirty="0"/>
              <a:t> where users can easily share and explore recipes.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advanced search and filtering options</a:t>
            </a:r>
            <a:r>
              <a:rPr lang="en-US" dirty="0"/>
              <a:t> to help users quickly find recipes based on ingredients, cuisine, and preferences.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a </a:t>
            </a:r>
            <a:r>
              <a:rPr lang="en-US" b="1" dirty="0"/>
              <a:t>seamless experience with a responsive UI</a:t>
            </a:r>
            <a:r>
              <a:rPr lang="en-US" dirty="0"/>
              <a:t>, built using React.js for the frontend and Node.js with Express.js for the backend.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MongoDB for efficient data storage</a:t>
            </a:r>
            <a:r>
              <a:rPr lang="en-US" dirty="0"/>
              <a:t>, enabling secure user authentication and recipe management.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an </a:t>
            </a:r>
            <a:r>
              <a:rPr lang="en-US" b="1" dirty="0"/>
              <a:t>interactive and community-driven environment</a:t>
            </a:r>
            <a:r>
              <a:rPr lang="en-US" dirty="0"/>
              <a:t> where users can engage, contribute, and discover diverse recipes effortlessly.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79714" y="1299607"/>
            <a:ext cx="684767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React.js – For building a dynamic and responsive user interface.</a:t>
            </a:r>
            <a:r>
              <a:rPr lang="en-US" dirty="0">
                <a:latin typeface="+mn-lt"/>
              </a:rPr>
              <a:t>	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Node.js &amp; Express.js – To handle server-side logic and API requests.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Database:</a:t>
            </a:r>
            <a:r>
              <a:rPr lang="en-US" dirty="0"/>
              <a:t> MongoDB – For storing user data and recipe information efficiently.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Authentication:</a:t>
            </a:r>
            <a:r>
              <a:rPr lang="en-US" dirty="0"/>
              <a:t> JWT (JSON Web Token) – To ensure secure user login and access.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Hosting &amp; Deployment:</a:t>
            </a:r>
            <a:r>
              <a:rPr lang="en-IN" dirty="0"/>
              <a:t> GitHub, </a:t>
            </a:r>
            <a:r>
              <a:rPr lang="en-IN" dirty="0" err="1"/>
              <a:t>Vercel</a:t>
            </a:r>
            <a:r>
              <a:rPr lang="en-IN" dirty="0"/>
              <a:t>/Netlify (Frontend) &amp; Render/Heroku (Backend)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Version Control:</a:t>
            </a:r>
            <a:r>
              <a:rPr lang="en-US" dirty="0"/>
              <a:t> Git &amp; GitHub – For collaborative development and code management.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302790" y="720259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349DE-AA2E-6AA4-07BD-4FA6B7349AAD}"/>
              </a:ext>
            </a:extLst>
          </p:cNvPr>
          <p:cNvSpPr/>
          <p:nvPr/>
        </p:nvSpPr>
        <p:spPr>
          <a:xfrm>
            <a:off x="816864" y="1243419"/>
            <a:ext cx="1914144" cy="950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8667C-45AA-47AD-E00E-B0D57E1A68D4}"/>
              </a:ext>
            </a:extLst>
          </p:cNvPr>
          <p:cNvSpPr/>
          <p:nvPr/>
        </p:nvSpPr>
        <p:spPr>
          <a:xfrm>
            <a:off x="4930579" y="2909120"/>
            <a:ext cx="1914144" cy="950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1D709-A6FE-8229-5A9A-3C00273A2B9F}"/>
              </a:ext>
            </a:extLst>
          </p:cNvPr>
          <p:cNvSpPr/>
          <p:nvPr/>
        </p:nvSpPr>
        <p:spPr>
          <a:xfrm>
            <a:off x="2143221" y="2949105"/>
            <a:ext cx="1914144" cy="950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07029-6D17-55FB-4120-2C3E9DECF7CD}"/>
              </a:ext>
            </a:extLst>
          </p:cNvPr>
          <p:cNvSpPr/>
          <p:nvPr/>
        </p:nvSpPr>
        <p:spPr>
          <a:xfrm>
            <a:off x="3614927" y="1186255"/>
            <a:ext cx="2118073" cy="10233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8BB17-EC2F-2EFE-1ED1-447E6FFD7D18}"/>
              </a:ext>
            </a:extLst>
          </p:cNvPr>
          <p:cNvSpPr/>
          <p:nvPr/>
        </p:nvSpPr>
        <p:spPr>
          <a:xfrm>
            <a:off x="6519958" y="1186254"/>
            <a:ext cx="2118074" cy="106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14D45-6E13-BB3E-7CA3-1ECBD4C6D23C}"/>
              </a:ext>
            </a:extLst>
          </p:cNvPr>
          <p:cNvSpPr txBox="1"/>
          <p:nvPr/>
        </p:nvSpPr>
        <p:spPr>
          <a:xfrm>
            <a:off x="952762" y="1545815"/>
            <a:ext cx="175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User visits the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Can sign up or log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Can browse or search for recipes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F0F38-1D08-F21A-0837-173CDF9076EB}"/>
              </a:ext>
            </a:extLst>
          </p:cNvPr>
          <p:cNvSpPr txBox="1"/>
          <p:nvPr/>
        </p:nvSpPr>
        <p:spPr>
          <a:xfrm>
            <a:off x="1001220" y="129962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Interaction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8770-79B1-089B-38AF-37022D6CA43A}"/>
              </a:ext>
            </a:extLst>
          </p:cNvPr>
          <p:cNvSpPr txBox="1"/>
          <p:nvPr/>
        </p:nvSpPr>
        <p:spPr>
          <a:xfrm>
            <a:off x="6672358" y="1563314"/>
            <a:ext cx="21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</a:t>
            </a:r>
            <a:r>
              <a:rPr lang="en-IN" sz="900" dirty="0"/>
              <a:t>Handles 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/>
              <a:t> Processes recipe data (add, edit,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/>
              <a:t> Fetches search results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1454A-41C7-641D-4274-5323E0B625DA}"/>
              </a:ext>
            </a:extLst>
          </p:cNvPr>
          <p:cNvSpPr txBox="1"/>
          <p:nvPr/>
        </p:nvSpPr>
        <p:spPr>
          <a:xfrm>
            <a:off x="3721894" y="1544830"/>
            <a:ext cx="175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Displays recipes, forms, and interactive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Sends requests to the 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9085E-7BD1-943C-4B9B-2205DD15337A}"/>
              </a:ext>
            </a:extLst>
          </p:cNvPr>
          <p:cNvSpPr txBox="1"/>
          <p:nvPr/>
        </p:nvSpPr>
        <p:spPr>
          <a:xfrm>
            <a:off x="4945390" y="3314027"/>
            <a:ext cx="1914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 Stores user details and recipes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Manages recipe categories and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8FEBC-571D-81B2-3CE4-979B2E3F5D79}"/>
              </a:ext>
            </a:extLst>
          </p:cNvPr>
          <p:cNvSpPr txBox="1"/>
          <p:nvPr/>
        </p:nvSpPr>
        <p:spPr>
          <a:xfrm>
            <a:off x="2284466" y="3310790"/>
            <a:ext cx="1759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  User gets search results or recipe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00" dirty="0"/>
              <a:t> Can interact with recipes </a:t>
            </a:r>
            <a:endParaRPr 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01CC2-5192-40C4-0691-F3FACAB0C147}"/>
              </a:ext>
            </a:extLst>
          </p:cNvPr>
          <p:cNvSpPr txBox="1"/>
          <p:nvPr/>
        </p:nvSpPr>
        <p:spPr>
          <a:xfrm>
            <a:off x="2165330" y="3018402"/>
            <a:ext cx="2118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Response Back to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9457-8600-C6B0-5CBC-10121005C8BE}"/>
              </a:ext>
            </a:extLst>
          </p:cNvPr>
          <p:cNvSpPr txBox="1"/>
          <p:nvPr/>
        </p:nvSpPr>
        <p:spPr>
          <a:xfrm>
            <a:off x="4915768" y="299265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(MongoDB)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828F9-A243-73B6-AC39-ED9AABE2F090}"/>
              </a:ext>
            </a:extLst>
          </p:cNvPr>
          <p:cNvSpPr txBox="1"/>
          <p:nvPr/>
        </p:nvSpPr>
        <p:spPr>
          <a:xfrm>
            <a:off x="6720435" y="1258228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Backend (Node.js)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8F0E-2A2E-B19B-B820-18D5F1FCC7DB}"/>
              </a:ext>
            </a:extLst>
          </p:cNvPr>
          <p:cNvSpPr txBox="1"/>
          <p:nvPr/>
        </p:nvSpPr>
        <p:spPr>
          <a:xfrm>
            <a:off x="3787519" y="1226683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Frontend (React.js)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CF00D7-BE64-E700-B117-B6D4E52854E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31008" y="1697950"/>
            <a:ext cx="883919" cy="1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106509-36CC-E2FF-DCDB-C3BCD644C1E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733000" y="1677254"/>
            <a:ext cx="786958" cy="39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FC246D-705B-2922-B361-50F29B583151}"/>
              </a:ext>
            </a:extLst>
          </p:cNvPr>
          <p:cNvCxnSpPr/>
          <p:nvPr/>
        </p:nvCxnSpPr>
        <p:spPr>
          <a:xfrm>
            <a:off x="7575423" y="2259794"/>
            <a:ext cx="0" cy="1124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F27E15-14CF-BB99-E2EE-5DE270EBFE07}"/>
              </a:ext>
            </a:extLst>
          </p:cNvPr>
          <p:cNvCxnSpPr>
            <a:cxnSpLocks/>
          </p:cNvCxnSpPr>
          <p:nvPr/>
        </p:nvCxnSpPr>
        <p:spPr>
          <a:xfrm flipH="1" flipV="1">
            <a:off x="6874345" y="3383959"/>
            <a:ext cx="704650" cy="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103550-DF34-C3BC-B06F-EF2CE7F1BE46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057365" y="3384608"/>
            <a:ext cx="873214" cy="3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DA82-0AD1-14DC-5AA6-70156DB9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80003"/>
            <a:ext cx="5299267" cy="2377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4B90A1-F35F-488F-4D1D-991658FB0CC0}"/>
              </a:ext>
            </a:extLst>
          </p:cNvPr>
          <p:cNvSpPr/>
          <p:nvPr/>
        </p:nvSpPr>
        <p:spPr>
          <a:xfrm>
            <a:off x="143933" y="1080003"/>
            <a:ext cx="5385667" cy="23773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304EE-9129-6B8E-DADE-C479985C2A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56" t="855" r="5303" b="2803"/>
          <a:stretch/>
        </p:blipFill>
        <p:spPr>
          <a:xfrm>
            <a:off x="5692877" y="2268686"/>
            <a:ext cx="3307190" cy="24408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A7F428-702E-755B-8DA2-AE112B9C95C4}"/>
              </a:ext>
            </a:extLst>
          </p:cNvPr>
          <p:cNvSpPr/>
          <p:nvPr/>
        </p:nvSpPr>
        <p:spPr>
          <a:xfrm>
            <a:off x="5692877" y="2086897"/>
            <a:ext cx="3307190" cy="27284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A69D6-32E4-D3EE-837C-884FF7E49CD9}"/>
              </a:ext>
            </a:extLst>
          </p:cNvPr>
          <p:cNvSpPr txBox="1"/>
          <p:nvPr/>
        </p:nvSpPr>
        <p:spPr>
          <a:xfrm>
            <a:off x="1825166" y="3515135"/>
            <a:ext cx="31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and Register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9F6BD-82A2-A9F8-5598-9A09A5FC229D}"/>
              </a:ext>
            </a:extLst>
          </p:cNvPr>
          <p:cNvSpPr txBox="1"/>
          <p:nvPr/>
        </p:nvSpPr>
        <p:spPr>
          <a:xfrm>
            <a:off x="6781253" y="177912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776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Nunito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HARSHAL NINAWE</cp:lastModifiedBy>
  <cp:revision>54</cp:revision>
  <dcterms:modified xsi:type="dcterms:W3CDTF">2025-03-07T20:33:28Z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