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7" d="100"/>
          <a:sy n="67" d="100"/>
        </p:scale>
        <p:origin x="620"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49" y="766928"/>
            <a:ext cx="2714035"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r>
              <a:rPr lang="en-US" dirty="0">
                <a:solidFill>
                  <a:srgbClr val="D4DF33"/>
                </a:solidFill>
              </a:rPr>
              <a:t> Customer Churn Analysis</a:t>
            </a:r>
            <a:endParaRPr dirty="0"/>
          </a:p>
        </p:txBody>
      </p:sp>
      <p:sp>
        <p:nvSpPr>
          <p:cNvPr id="512" name="Google Shape;512;p1"/>
          <p:cNvSpPr txBox="1"/>
          <p:nvPr/>
        </p:nvSpPr>
        <p:spPr>
          <a:xfrm>
            <a:off x="4086225" y="190500"/>
            <a:ext cx="7765525" cy="622935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energy market has had a lot of change in recent years and there are more options than ever for customers to choose from. </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All major companies are concerned about their customers leaving for better offers from other energy providers, resulting in high churn rates. </a:t>
            </a:r>
          </a:p>
          <a:p>
            <a:pPr marL="324000" marR="0" lvl="1" indent="-216000" algn="l" rtl="0">
              <a:lnSpc>
                <a:spcPct val="100000"/>
              </a:lnSpc>
              <a:spcBef>
                <a:spcPts val="300"/>
              </a:spcBef>
              <a:spcAft>
                <a:spcPts val="0"/>
              </a:spcAft>
              <a:buClr>
                <a:srgbClr val="28BA73"/>
              </a:buClr>
              <a:buSzPts val="1600"/>
              <a:buFont typeface="Trebuchet MS"/>
              <a:buChar char="•"/>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 a major gas and electricity utility provider, faces a significant customer churn problem, with 10% of its customers already switching to competitors.</a:t>
            </a:r>
          </a:p>
          <a:p>
            <a:pPr marL="324000" marR="0" lvl="1" indent="-216000" algn="l" rtl="0">
              <a:lnSpc>
                <a:spcPct val="100000"/>
              </a:lnSpc>
              <a:spcBef>
                <a:spcPts val="300"/>
              </a:spcBef>
              <a:spcAft>
                <a:spcPts val="0"/>
              </a:spcAft>
              <a:buClr>
                <a:srgbClr val="28BA73"/>
              </a:buClr>
              <a:buSzPts val="1600"/>
              <a:buFont typeface="Trebuchet MS"/>
              <a:buChar char="•"/>
            </a:pPr>
            <a:r>
              <a:rPr lang="en-US" sz="1600" b="0" i="0" u="none" strike="noStrike" cap="none" dirty="0">
                <a:solidFill>
                  <a:schemeClr val="dk1"/>
                </a:solidFill>
                <a:latin typeface="Trebuchet MS"/>
                <a:ea typeface="Trebuchet MS"/>
                <a:cs typeface="Trebuchet MS"/>
                <a:sym typeface="Trebuchet MS"/>
              </a:rPr>
              <a:t>This is</a:t>
            </a:r>
            <a:r>
              <a:rPr lang="en-US" sz="1600" dirty="0">
                <a:solidFill>
                  <a:schemeClr val="dk1"/>
                </a:solidFill>
                <a:latin typeface="Trebuchet MS"/>
                <a:ea typeface="Trebuchet MS"/>
                <a:cs typeface="Trebuchet MS"/>
                <a:sym typeface="Trebuchet MS"/>
              </a:rPr>
              <a:t> bound to have a substantial impact on the company’s revenue, market share and competitiveness.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How much is price a factor in a customer’s choice to stay with or leave </a:t>
            </a: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Is it a potential indicator of churn?</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Though price sensitivity features played some role in the churn rate, it cannot be labeled as a major driver of churn.</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Net Margin on Power Subscription and Consumption over 12 months were top drivers of churn, to name a few. </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Customers with 2-4 years contract tenure are the most vulnerable to churn, and should be paid more care.</a:t>
            </a: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We developed a predictive model with a 90% accuracy score to help </a:t>
            </a:r>
            <a:r>
              <a:rPr lang="en-US" sz="1600" dirty="0" err="1">
                <a:solidFill>
                  <a:schemeClr val="lt1"/>
                </a:solidFill>
                <a:latin typeface="Trebuchet MS"/>
                <a:ea typeface="Trebuchet MS"/>
                <a:cs typeface="Trebuchet MS"/>
                <a:sym typeface="Trebuchet MS"/>
              </a:rPr>
              <a:t>PowerCo</a:t>
            </a:r>
            <a:r>
              <a:rPr lang="en-US" sz="1600" dirty="0">
                <a:solidFill>
                  <a:schemeClr val="lt1"/>
                </a:solidFill>
                <a:latin typeface="Trebuchet MS"/>
                <a:ea typeface="Trebuchet MS"/>
                <a:cs typeface="Trebuchet MS"/>
                <a:sym typeface="Trebuchet MS"/>
              </a:rPr>
              <a:t> identify and target high-risk customers.</a:t>
            </a: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Random-Forest Model was used to classify customers as will churn or will not churn based on historic data of other customers.</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Increasing net margin and offering discounts on annual consumptions can prove to be effective measures against churn. </a:t>
            </a: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256</Words>
  <Application>Microsoft Office PowerPoint</Application>
  <PresentationFormat>Widescreen</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PowerCo Customer Churn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Naysah Sheikh</cp:lastModifiedBy>
  <cp:revision>2</cp:revision>
  <cp:lastPrinted>2024-06-20T20:41:06Z</cp:lastPrinted>
  <dcterms:created xsi:type="dcterms:W3CDTF">2016-11-04T11:46:04Z</dcterms:created>
  <dcterms:modified xsi:type="dcterms:W3CDTF">2024-06-20T20:53:28Z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