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F2EEF-4E92-43B8-8418-C1B04EBDAAB5}" v="676" dt="2021-06-15T12:21:09.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5ED04-2AAA-487A-B7F2-F19BE48F00C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E6A675F-8E68-4523-BD33-17379CE9E0B4}">
      <dgm:prSet/>
      <dgm:spPr/>
      <dgm:t>
        <a:bodyPr/>
        <a:lstStyle/>
        <a:p>
          <a:r>
            <a:rPr lang="en-US"/>
            <a:t>This software project aims to build a NonGovernmental Organization Website which would perform the following tasks:</a:t>
          </a:r>
        </a:p>
      </dgm:t>
    </dgm:pt>
    <dgm:pt modelId="{84A7B861-34A7-4760-B7F0-814A5D24BC08}" type="parTrans" cxnId="{EA02CAD7-2903-4642-BCCB-EFF81662C950}">
      <dgm:prSet/>
      <dgm:spPr/>
      <dgm:t>
        <a:bodyPr/>
        <a:lstStyle/>
        <a:p>
          <a:endParaRPr lang="en-US"/>
        </a:p>
      </dgm:t>
    </dgm:pt>
    <dgm:pt modelId="{E6B43839-B99E-4504-82B1-82D3D4A884D5}" type="sibTrans" cxnId="{EA02CAD7-2903-4642-BCCB-EFF81662C950}">
      <dgm:prSet/>
      <dgm:spPr/>
      <dgm:t>
        <a:bodyPr/>
        <a:lstStyle/>
        <a:p>
          <a:endParaRPr lang="en-US"/>
        </a:p>
      </dgm:t>
    </dgm:pt>
    <dgm:pt modelId="{CACB7768-07E2-470B-9A39-363CADADC4DE}">
      <dgm:prSet/>
      <dgm:spPr/>
      <dgm:t>
        <a:bodyPr/>
        <a:lstStyle/>
        <a:p>
          <a:r>
            <a:rPr lang="en-US"/>
            <a:t>• Create awareness among people related to the social cause based on which the NGO stands. </a:t>
          </a:r>
        </a:p>
      </dgm:t>
    </dgm:pt>
    <dgm:pt modelId="{FA06EC41-B98A-4450-AC6E-FB8B7518A49F}" type="parTrans" cxnId="{F847B9DE-1A5D-4BB6-9C99-1F6B1A4349E4}">
      <dgm:prSet/>
      <dgm:spPr/>
      <dgm:t>
        <a:bodyPr/>
        <a:lstStyle/>
        <a:p>
          <a:endParaRPr lang="en-US"/>
        </a:p>
      </dgm:t>
    </dgm:pt>
    <dgm:pt modelId="{0EB4A068-35C0-4184-80F5-F2C04CAB4E67}" type="sibTrans" cxnId="{F847B9DE-1A5D-4BB6-9C99-1F6B1A4349E4}">
      <dgm:prSet/>
      <dgm:spPr/>
      <dgm:t>
        <a:bodyPr/>
        <a:lstStyle/>
        <a:p>
          <a:endParaRPr lang="en-US"/>
        </a:p>
      </dgm:t>
    </dgm:pt>
    <dgm:pt modelId="{563B8936-32E1-449D-BBD4-03E70361045E}">
      <dgm:prSet/>
      <dgm:spPr/>
      <dgm:t>
        <a:bodyPr/>
        <a:lstStyle/>
        <a:p>
          <a:r>
            <a:rPr lang="en-US"/>
            <a:t>• Spread the ideas of the innovative projects under the NGO. • Educating people about the need for an NGO. </a:t>
          </a:r>
        </a:p>
      </dgm:t>
    </dgm:pt>
    <dgm:pt modelId="{89334F62-7CAC-4672-A9DF-7BF27F88C73F}" type="parTrans" cxnId="{B9047485-3F4E-46DC-A3E2-71DA54565601}">
      <dgm:prSet/>
      <dgm:spPr/>
      <dgm:t>
        <a:bodyPr/>
        <a:lstStyle/>
        <a:p>
          <a:endParaRPr lang="en-US"/>
        </a:p>
      </dgm:t>
    </dgm:pt>
    <dgm:pt modelId="{4AB9D901-1401-436C-AA65-89F0A1AD9BE3}" type="sibTrans" cxnId="{B9047485-3F4E-46DC-A3E2-71DA54565601}">
      <dgm:prSet/>
      <dgm:spPr/>
      <dgm:t>
        <a:bodyPr/>
        <a:lstStyle/>
        <a:p>
          <a:endParaRPr lang="en-US"/>
        </a:p>
      </dgm:t>
    </dgm:pt>
    <dgm:pt modelId="{152E94F9-7909-4306-8FB4-C313D2F6C41D}">
      <dgm:prSet/>
      <dgm:spPr/>
      <dgm:t>
        <a:bodyPr/>
        <a:lstStyle/>
        <a:p>
          <a:r>
            <a:rPr lang="en-US"/>
            <a:t>• Recruiting Volunteers for this noble social cause. </a:t>
          </a:r>
        </a:p>
      </dgm:t>
    </dgm:pt>
    <dgm:pt modelId="{70EFCABF-0EAB-41A6-AFC5-6C0F8CFCD6B9}" type="parTrans" cxnId="{72281EF2-E8D1-454E-99C2-1613BAF7600E}">
      <dgm:prSet/>
      <dgm:spPr/>
      <dgm:t>
        <a:bodyPr/>
        <a:lstStyle/>
        <a:p>
          <a:endParaRPr lang="en-US"/>
        </a:p>
      </dgm:t>
    </dgm:pt>
    <dgm:pt modelId="{9954B0C6-140D-4E3B-A571-6DA0A58E61F9}" type="sibTrans" cxnId="{72281EF2-E8D1-454E-99C2-1613BAF7600E}">
      <dgm:prSet/>
      <dgm:spPr/>
      <dgm:t>
        <a:bodyPr/>
        <a:lstStyle/>
        <a:p>
          <a:endParaRPr lang="en-US"/>
        </a:p>
      </dgm:t>
    </dgm:pt>
    <dgm:pt modelId="{A3C00AC2-70B9-4779-A2C3-E713A6455103}">
      <dgm:prSet/>
      <dgm:spPr/>
      <dgm:t>
        <a:bodyPr/>
        <a:lstStyle/>
        <a:p>
          <a:r>
            <a:rPr lang="en-US"/>
            <a:t>• Increasing the reach of the NGO. • Raising funds for more such projects.</a:t>
          </a:r>
        </a:p>
      </dgm:t>
    </dgm:pt>
    <dgm:pt modelId="{9725A2E3-C364-4F26-B69A-A56F6CCECE14}" type="parTrans" cxnId="{0FFCB318-6913-46BF-A664-DF68D946EA0E}">
      <dgm:prSet/>
      <dgm:spPr/>
      <dgm:t>
        <a:bodyPr/>
        <a:lstStyle/>
        <a:p>
          <a:endParaRPr lang="en-US"/>
        </a:p>
      </dgm:t>
    </dgm:pt>
    <dgm:pt modelId="{24C10711-A707-4A06-9E8E-40A88CF256EE}" type="sibTrans" cxnId="{0FFCB318-6913-46BF-A664-DF68D946EA0E}">
      <dgm:prSet/>
      <dgm:spPr/>
      <dgm:t>
        <a:bodyPr/>
        <a:lstStyle/>
        <a:p>
          <a:endParaRPr lang="en-US"/>
        </a:p>
      </dgm:t>
    </dgm:pt>
    <dgm:pt modelId="{08672AD3-DC5F-4EFC-A933-C626508FBE18}" type="pres">
      <dgm:prSet presAssocID="{BAE5ED04-2AAA-487A-B7F2-F19BE48F00C0}" presName="root" presStyleCnt="0">
        <dgm:presLayoutVars>
          <dgm:dir/>
          <dgm:resizeHandles val="exact"/>
        </dgm:presLayoutVars>
      </dgm:prSet>
      <dgm:spPr/>
    </dgm:pt>
    <dgm:pt modelId="{B18D1FA1-7A6E-4B4B-83FA-26D00F6871FF}" type="pres">
      <dgm:prSet presAssocID="{2E6A675F-8E68-4523-BD33-17379CE9E0B4}" presName="compNode" presStyleCnt="0"/>
      <dgm:spPr/>
    </dgm:pt>
    <dgm:pt modelId="{37F8FD7A-07F0-49CD-984D-370CE134E782}" type="pres">
      <dgm:prSet presAssocID="{2E6A675F-8E68-4523-BD33-17379CE9E0B4}" presName="bgRect" presStyleLbl="bgShp" presStyleIdx="0" presStyleCnt="5"/>
      <dgm:spPr/>
    </dgm:pt>
    <dgm:pt modelId="{F7D23CB4-F581-4CC2-8A9F-5AC0AAFB9073}" type="pres">
      <dgm:prSet presAssocID="{2E6A675F-8E68-4523-BD33-17379CE9E0B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0B456295-6CC2-4975-A67E-B40165BA8D3C}" type="pres">
      <dgm:prSet presAssocID="{2E6A675F-8E68-4523-BD33-17379CE9E0B4}" presName="spaceRect" presStyleCnt="0"/>
      <dgm:spPr/>
    </dgm:pt>
    <dgm:pt modelId="{B8C2ABC9-06AB-4014-8D55-5FB3C7DD870F}" type="pres">
      <dgm:prSet presAssocID="{2E6A675F-8E68-4523-BD33-17379CE9E0B4}" presName="parTx" presStyleLbl="revTx" presStyleIdx="0" presStyleCnt="5">
        <dgm:presLayoutVars>
          <dgm:chMax val="0"/>
          <dgm:chPref val="0"/>
        </dgm:presLayoutVars>
      </dgm:prSet>
      <dgm:spPr/>
    </dgm:pt>
    <dgm:pt modelId="{8E92C5AB-1D3D-48FE-9358-27437660F272}" type="pres">
      <dgm:prSet presAssocID="{E6B43839-B99E-4504-82B1-82D3D4A884D5}" presName="sibTrans" presStyleCnt="0"/>
      <dgm:spPr/>
    </dgm:pt>
    <dgm:pt modelId="{B92806B0-DD20-4702-BC05-5EC7E544206A}" type="pres">
      <dgm:prSet presAssocID="{CACB7768-07E2-470B-9A39-363CADADC4DE}" presName="compNode" presStyleCnt="0"/>
      <dgm:spPr/>
    </dgm:pt>
    <dgm:pt modelId="{548B4AE9-A5C6-4DE0-9762-6779E37C6D9A}" type="pres">
      <dgm:prSet presAssocID="{CACB7768-07E2-470B-9A39-363CADADC4DE}" presName="bgRect" presStyleLbl="bgShp" presStyleIdx="1" presStyleCnt="5"/>
      <dgm:spPr/>
    </dgm:pt>
    <dgm:pt modelId="{7B76780D-5AE3-40A0-95B9-579519D629BD}" type="pres">
      <dgm:prSet presAssocID="{CACB7768-07E2-470B-9A39-363CADADC4D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783892B9-B3D1-4B38-B370-86C45A73F617}" type="pres">
      <dgm:prSet presAssocID="{CACB7768-07E2-470B-9A39-363CADADC4DE}" presName="spaceRect" presStyleCnt="0"/>
      <dgm:spPr/>
    </dgm:pt>
    <dgm:pt modelId="{09F8DC1E-A8A1-4742-B7B6-4B82EC1F8B04}" type="pres">
      <dgm:prSet presAssocID="{CACB7768-07E2-470B-9A39-363CADADC4DE}" presName="parTx" presStyleLbl="revTx" presStyleIdx="1" presStyleCnt="5">
        <dgm:presLayoutVars>
          <dgm:chMax val="0"/>
          <dgm:chPref val="0"/>
        </dgm:presLayoutVars>
      </dgm:prSet>
      <dgm:spPr/>
    </dgm:pt>
    <dgm:pt modelId="{A8D20B6A-1B69-4BF8-83A1-C05A023D2094}" type="pres">
      <dgm:prSet presAssocID="{0EB4A068-35C0-4184-80F5-F2C04CAB4E67}" presName="sibTrans" presStyleCnt="0"/>
      <dgm:spPr/>
    </dgm:pt>
    <dgm:pt modelId="{7CAE29B2-F52A-477D-9491-2B48171CF585}" type="pres">
      <dgm:prSet presAssocID="{563B8936-32E1-449D-BBD4-03E70361045E}" presName="compNode" presStyleCnt="0"/>
      <dgm:spPr/>
    </dgm:pt>
    <dgm:pt modelId="{48F94119-ECE3-4EE2-B35B-B2DF267DBD57}" type="pres">
      <dgm:prSet presAssocID="{563B8936-32E1-449D-BBD4-03E70361045E}" presName="bgRect" presStyleLbl="bgShp" presStyleIdx="2" presStyleCnt="5"/>
      <dgm:spPr/>
    </dgm:pt>
    <dgm:pt modelId="{42BD8E65-4C7C-4912-AAA5-DE1544E1DEED}" type="pres">
      <dgm:prSet presAssocID="{563B8936-32E1-449D-BBD4-03E70361045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5E10897D-1F9C-415B-9492-9C00241163D5}" type="pres">
      <dgm:prSet presAssocID="{563B8936-32E1-449D-BBD4-03E70361045E}" presName="spaceRect" presStyleCnt="0"/>
      <dgm:spPr/>
    </dgm:pt>
    <dgm:pt modelId="{908ECFEA-DB39-4506-805D-3FF3AD3EB01B}" type="pres">
      <dgm:prSet presAssocID="{563B8936-32E1-449D-BBD4-03E70361045E}" presName="parTx" presStyleLbl="revTx" presStyleIdx="2" presStyleCnt="5">
        <dgm:presLayoutVars>
          <dgm:chMax val="0"/>
          <dgm:chPref val="0"/>
        </dgm:presLayoutVars>
      </dgm:prSet>
      <dgm:spPr/>
    </dgm:pt>
    <dgm:pt modelId="{E1CFD0A3-3708-43C5-BDD5-6230DBBD4F72}" type="pres">
      <dgm:prSet presAssocID="{4AB9D901-1401-436C-AA65-89F0A1AD9BE3}" presName="sibTrans" presStyleCnt="0"/>
      <dgm:spPr/>
    </dgm:pt>
    <dgm:pt modelId="{CA400674-7CB5-478F-A07C-A8A3449D06E0}" type="pres">
      <dgm:prSet presAssocID="{152E94F9-7909-4306-8FB4-C313D2F6C41D}" presName="compNode" presStyleCnt="0"/>
      <dgm:spPr/>
    </dgm:pt>
    <dgm:pt modelId="{42838F7B-6628-4AB5-A565-A559554BA3EF}" type="pres">
      <dgm:prSet presAssocID="{152E94F9-7909-4306-8FB4-C313D2F6C41D}" presName="bgRect" presStyleLbl="bgShp" presStyleIdx="3" presStyleCnt="5"/>
      <dgm:spPr/>
    </dgm:pt>
    <dgm:pt modelId="{6EE45142-1656-41FF-8E2A-ADA07AEEEFFD}" type="pres">
      <dgm:prSet presAssocID="{152E94F9-7909-4306-8FB4-C313D2F6C4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ions"/>
        </a:ext>
      </dgm:extLst>
    </dgm:pt>
    <dgm:pt modelId="{ED1B8FA7-635D-4199-AE45-B7035E8FC2E0}" type="pres">
      <dgm:prSet presAssocID="{152E94F9-7909-4306-8FB4-C313D2F6C41D}" presName="spaceRect" presStyleCnt="0"/>
      <dgm:spPr/>
    </dgm:pt>
    <dgm:pt modelId="{D895A0D1-A679-4EE1-8E40-9D2227F21BE5}" type="pres">
      <dgm:prSet presAssocID="{152E94F9-7909-4306-8FB4-C313D2F6C41D}" presName="parTx" presStyleLbl="revTx" presStyleIdx="3" presStyleCnt="5">
        <dgm:presLayoutVars>
          <dgm:chMax val="0"/>
          <dgm:chPref val="0"/>
        </dgm:presLayoutVars>
      </dgm:prSet>
      <dgm:spPr/>
    </dgm:pt>
    <dgm:pt modelId="{9E990789-2F2D-4621-9B42-A9B85BB871C9}" type="pres">
      <dgm:prSet presAssocID="{9954B0C6-140D-4E3B-A571-6DA0A58E61F9}" presName="sibTrans" presStyleCnt="0"/>
      <dgm:spPr/>
    </dgm:pt>
    <dgm:pt modelId="{91E198B4-E76E-4D9A-9D63-4A5EB4581459}" type="pres">
      <dgm:prSet presAssocID="{A3C00AC2-70B9-4779-A2C3-E713A6455103}" presName="compNode" presStyleCnt="0"/>
      <dgm:spPr/>
    </dgm:pt>
    <dgm:pt modelId="{7E5E8B93-A243-477F-B5E0-3679F059A551}" type="pres">
      <dgm:prSet presAssocID="{A3C00AC2-70B9-4779-A2C3-E713A6455103}" presName="bgRect" presStyleLbl="bgShp" presStyleIdx="4" presStyleCnt="5"/>
      <dgm:spPr/>
    </dgm:pt>
    <dgm:pt modelId="{EEB55A0A-CC10-4D33-ACD7-A12E582A8530}" type="pres">
      <dgm:prSet presAssocID="{A3C00AC2-70B9-4779-A2C3-E713A645510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E32DFA71-D512-40A7-98F7-20BF362A4270}" type="pres">
      <dgm:prSet presAssocID="{A3C00AC2-70B9-4779-A2C3-E713A6455103}" presName="spaceRect" presStyleCnt="0"/>
      <dgm:spPr/>
    </dgm:pt>
    <dgm:pt modelId="{DA4CD210-62AA-4E34-BC85-37A6D9ACC29B}" type="pres">
      <dgm:prSet presAssocID="{A3C00AC2-70B9-4779-A2C3-E713A6455103}" presName="parTx" presStyleLbl="revTx" presStyleIdx="4" presStyleCnt="5">
        <dgm:presLayoutVars>
          <dgm:chMax val="0"/>
          <dgm:chPref val="0"/>
        </dgm:presLayoutVars>
      </dgm:prSet>
      <dgm:spPr/>
    </dgm:pt>
  </dgm:ptLst>
  <dgm:cxnLst>
    <dgm:cxn modelId="{0FFCB318-6913-46BF-A664-DF68D946EA0E}" srcId="{BAE5ED04-2AAA-487A-B7F2-F19BE48F00C0}" destId="{A3C00AC2-70B9-4779-A2C3-E713A6455103}" srcOrd="4" destOrd="0" parTransId="{9725A2E3-C364-4F26-B69A-A56F6CCECE14}" sibTransId="{24C10711-A707-4A06-9E8E-40A88CF256EE}"/>
    <dgm:cxn modelId="{8E99FA2D-2658-4C5E-B957-88E2BC4E59DE}" type="presOf" srcId="{563B8936-32E1-449D-BBD4-03E70361045E}" destId="{908ECFEA-DB39-4506-805D-3FF3AD3EB01B}" srcOrd="0" destOrd="0" presId="urn:microsoft.com/office/officeart/2018/2/layout/IconVerticalSolidList"/>
    <dgm:cxn modelId="{3C262A30-FEE5-400C-A917-D0A8A7698A9D}" type="presOf" srcId="{2E6A675F-8E68-4523-BD33-17379CE9E0B4}" destId="{B8C2ABC9-06AB-4014-8D55-5FB3C7DD870F}" srcOrd="0" destOrd="0" presId="urn:microsoft.com/office/officeart/2018/2/layout/IconVerticalSolidList"/>
    <dgm:cxn modelId="{BF663233-3FE2-4403-8825-3E052847B795}" type="presOf" srcId="{152E94F9-7909-4306-8FB4-C313D2F6C41D}" destId="{D895A0D1-A679-4EE1-8E40-9D2227F21BE5}" srcOrd="0" destOrd="0" presId="urn:microsoft.com/office/officeart/2018/2/layout/IconVerticalSolidList"/>
    <dgm:cxn modelId="{51948F58-1356-4F82-B054-742E395C0434}" type="presOf" srcId="{CACB7768-07E2-470B-9A39-363CADADC4DE}" destId="{09F8DC1E-A8A1-4742-B7B6-4B82EC1F8B04}" srcOrd="0" destOrd="0" presId="urn:microsoft.com/office/officeart/2018/2/layout/IconVerticalSolidList"/>
    <dgm:cxn modelId="{B9047485-3F4E-46DC-A3E2-71DA54565601}" srcId="{BAE5ED04-2AAA-487A-B7F2-F19BE48F00C0}" destId="{563B8936-32E1-449D-BBD4-03E70361045E}" srcOrd="2" destOrd="0" parTransId="{89334F62-7CAC-4672-A9DF-7BF27F88C73F}" sibTransId="{4AB9D901-1401-436C-AA65-89F0A1AD9BE3}"/>
    <dgm:cxn modelId="{E768F6A8-BFEE-4528-91E3-6B813226DBC9}" type="presOf" srcId="{BAE5ED04-2AAA-487A-B7F2-F19BE48F00C0}" destId="{08672AD3-DC5F-4EFC-A933-C626508FBE18}" srcOrd="0" destOrd="0" presId="urn:microsoft.com/office/officeart/2018/2/layout/IconVerticalSolidList"/>
    <dgm:cxn modelId="{EA02CAD7-2903-4642-BCCB-EFF81662C950}" srcId="{BAE5ED04-2AAA-487A-B7F2-F19BE48F00C0}" destId="{2E6A675F-8E68-4523-BD33-17379CE9E0B4}" srcOrd="0" destOrd="0" parTransId="{84A7B861-34A7-4760-B7F0-814A5D24BC08}" sibTransId="{E6B43839-B99E-4504-82B1-82D3D4A884D5}"/>
    <dgm:cxn modelId="{F847B9DE-1A5D-4BB6-9C99-1F6B1A4349E4}" srcId="{BAE5ED04-2AAA-487A-B7F2-F19BE48F00C0}" destId="{CACB7768-07E2-470B-9A39-363CADADC4DE}" srcOrd="1" destOrd="0" parTransId="{FA06EC41-B98A-4450-AC6E-FB8B7518A49F}" sibTransId="{0EB4A068-35C0-4184-80F5-F2C04CAB4E67}"/>
    <dgm:cxn modelId="{5FE75DEB-2002-4CFA-8515-C2EB435676DC}" type="presOf" srcId="{A3C00AC2-70B9-4779-A2C3-E713A6455103}" destId="{DA4CD210-62AA-4E34-BC85-37A6D9ACC29B}" srcOrd="0" destOrd="0" presId="urn:microsoft.com/office/officeart/2018/2/layout/IconVerticalSolidList"/>
    <dgm:cxn modelId="{72281EF2-E8D1-454E-99C2-1613BAF7600E}" srcId="{BAE5ED04-2AAA-487A-B7F2-F19BE48F00C0}" destId="{152E94F9-7909-4306-8FB4-C313D2F6C41D}" srcOrd="3" destOrd="0" parTransId="{70EFCABF-0EAB-41A6-AFC5-6C0F8CFCD6B9}" sibTransId="{9954B0C6-140D-4E3B-A571-6DA0A58E61F9}"/>
    <dgm:cxn modelId="{94E3952D-24B3-4E59-A41F-FC00E095E46F}" type="presParOf" srcId="{08672AD3-DC5F-4EFC-A933-C626508FBE18}" destId="{B18D1FA1-7A6E-4B4B-83FA-26D00F6871FF}" srcOrd="0" destOrd="0" presId="urn:microsoft.com/office/officeart/2018/2/layout/IconVerticalSolidList"/>
    <dgm:cxn modelId="{8C248312-411F-429F-8BF5-CBAEC3848BC1}" type="presParOf" srcId="{B18D1FA1-7A6E-4B4B-83FA-26D00F6871FF}" destId="{37F8FD7A-07F0-49CD-984D-370CE134E782}" srcOrd="0" destOrd="0" presId="urn:microsoft.com/office/officeart/2018/2/layout/IconVerticalSolidList"/>
    <dgm:cxn modelId="{6689E2F4-63BE-4943-867B-5BBF26A82679}" type="presParOf" srcId="{B18D1FA1-7A6E-4B4B-83FA-26D00F6871FF}" destId="{F7D23CB4-F581-4CC2-8A9F-5AC0AAFB9073}" srcOrd="1" destOrd="0" presId="urn:microsoft.com/office/officeart/2018/2/layout/IconVerticalSolidList"/>
    <dgm:cxn modelId="{78276041-A96E-4923-8786-188C58C58D0E}" type="presParOf" srcId="{B18D1FA1-7A6E-4B4B-83FA-26D00F6871FF}" destId="{0B456295-6CC2-4975-A67E-B40165BA8D3C}" srcOrd="2" destOrd="0" presId="urn:microsoft.com/office/officeart/2018/2/layout/IconVerticalSolidList"/>
    <dgm:cxn modelId="{26C18199-71D3-4723-A279-39122AAA5326}" type="presParOf" srcId="{B18D1FA1-7A6E-4B4B-83FA-26D00F6871FF}" destId="{B8C2ABC9-06AB-4014-8D55-5FB3C7DD870F}" srcOrd="3" destOrd="0" presId="urn:microsoft.com/office/officeart/2018/2/layout/IconVerticalSolidList"/>
    <dgm:cxn modelId="{533DE877-7AED-4FEF-A48F-7C7680CC756B}" type="presParOf" srcId="{08672AD3-DC5F-4EFC-A933-C626508FBE18}" destId="{8E92C5AB-1D3D-48FE-9358-27437660F272}" srcOrd="1" destOrd="0" presId="urn:microsoft.com/office/officeart/2018/2/layout/IconVerticalSolidList"/>
    <dgm:cxn modelId="{0EF64BED-41E1-4A9E-AFC2-438DB6F98CA5}" type="presParOf" srcId="{08672AD3-DC5F-4EFC-A933-C626508FBE18}" destId="{B92806B0-DD20-4702-BC05-5EC7E544206A}" srcOrd="2" destOrd="0" presId="urn:microsoft.com/office/officeart/2018/2/layout/IconVerticalSolidList"/>
    <dgm:cxn modelId="{1E904ADC-3CA9-49B2-8C81-B80E2AC04B60}" type="presParOf" srcId="{B92806B0-DD20-4702-BC05-5EC7E544206A}" destId="{548B4AE9-A5C6-4DE0-9762-6779E37C6D9A}" srcOrd="0" destOrd="0" presId="urn:microsoft.com/office/officeart/2018/2/layout/IconVerticalSolidList"/>
    <dgm:cxn modelId="{439DA537-FCA1-4A66-BA1E-EBC1E5E4D04C}" type="presParOf" srcId="{B92806B0-DD20-4702-BC05-5EC7E544206A}" destId="{7B76780D-5AE3-40A0-95B9-579519D629BD}" srcOrd="1" destOrd="0" presId="urn:microsoft.com/office/officeart/2018/2/layout/IconVerticalSolidList"/>
    <dgm:cxn modelId="{4E027BCB-5671-42A9-B717-BFFC90960FB3}" type="presParOf" srcId="{B92806B0-DD20-4702-BC05-5EC7E544206A}" destId="{783892B9-B3D1-4B38-B370-86C45A73F617}" srcOrd="2" destOrd="0" presId="urn:microsoft.com/office/officeart/2018/2/layout/IconVerticalSolidList"/>
    <dgm:cxn modelId="{E0A9E552-D486-4F80-A585-1A7CF61D2B26}" type="presParOf" srcId="{B92806B0-DD20-4702-BC05-5EC7E544206A}" destId="{09F8DC1E-A8A1-4742-B7B6-4B82EC1F8B04}" srcOrd="3" destOrd="0" presId="urn:microsoft.com/office/officeart/2018/2/layout/IconVerticalSolidList"/>
    <dgm:cxn modelId="{CA375A6C-89C3-4E26-BE95-3D4CFDFF7CDF}" type="presParOf" srcId="{08672AD3-DC5F-4EFC-A933-C626508FBE18}" destId="{A8D20B6A-1B69-4BF8-83A1-C05A023D2094}" srcOrd="3" destOrd="0" presId="urn:microsoft.com/office/officeart/2018/2/layout/IconVerticalSolidList"/>
    <dgm:cxn modelId="{71270AB2-77E9-4C4D-B5EB-DB21FC832DF8}" type="presParOf" srcId="{08672AD3-DC5F-4EFC-A933-C626508FBE18}" destId="{7CAE29B2-F52A-477D-9491-2B48171CF585}" srcOrd="4" destOrd="0" presId="urn:microsoft.com/office/officeart/2018/2/layout/IconVerticalSolidList"/>
    <dgm:cxn modelId="{EA1A38B6-8E3D-45C4-9184-600CA61ED58A}" type="presParOf" srcId="{7CAE29B2-F52A-477D-9491-2B48171CF585}" destId="{48F94119-ECE3-4EE2-B35B-B2DF267DBD57}" srcOrd="0" destOrd="0" presId="urn:microsoft.com/office/officeart/2018/2/layout/IconVerticalSolidList"/>
    <dgm:cxn modelId="{AC4AC51B-0CCD-42CC-BE72-906DDCB9D98A}" type="presParOf" srcId="{7CAE29B2-F52A-477D-9491-2B48171CF585}" destId="{42BD8E65-4C7C-4912-AAA5-DE1544E1DEED}" srcOrd="1" destOrd="0" presId="urn:microsoft.com/office/officeart/2018/2/layout/IconVerticalSolidList"/>
    <dgm:cxn modelId="{42A8C08C-C0D1-4C1D-A601-8F2337FB8280}" type="presParOf" srcId="{7CAE29B2-F52A-477D-9491-2B48171CF585}" destId="{5E10897D-1F9C-415B-9492-9C00241163D5}" srcOrd="2" destOrd="0" presId="urn:microsoft.com/office/officeart/2018/2/layout/IconVerticalSolidList"/>
    <dgm:cxn modelId="{B432B46B-732B-4969-A375-C26F207261ED}" type="presParOf" srcId="{7CAE29B2-F52A-477D-9491-2B48171CF585}" destId="{908ECFEA-DB39-4506-805D-3FF3AD3EB01B}" srcOrd="3" destOrd="0" presId="urn:microsoft.com/office/officeart/2018/2/layout/IconVerticalSolidList"/>
    <dgm:cxn modelId="{AAE5A635-724A-4B91-91B1-B471EFB0B6EF}" type="presParOf" srcId="{08672AD3-DC5F-4EFC-A933-C626508FBE18}" destId="{E1CFD0A3-3708-43C5-BDD5-6230DBBD4F72}" srcOrd="5" destOrd="0" presId="urn:microsoft.com/office/officeart/2018/2/layout/IconVerticalSolidList"/>
    <dgm:cxn modelId="{18949875-858F-45D1-B242-62556C9C772F}" type="presParOf" srcId="{08672AD3-DC5F-4EFC-A933-C626508FBE18}" destId="{CA400674-7CB5-478F-A07C-A8A3449D06E0}" srcOrd="6" destOrd="0" presId="urn:microsoft.com/office/officeart/2018/2/layout/IconVerticalSolidList"/>
    <dgm:cxn modelId="{5AD942C4-2786-4C35-9279-CEAB747A281D}" type="presParOf" srcId="{CA400674-7CB5-478F-A07C-A8A3449D06E0}" destId="{42838F7B-6628-4AB5-A565-A559554BA3EF}" srcOrd="0" destOrd="0" presId="urn:microsoft.com/office/officeart/2018/2/layout/IconVerticalSolidList"/>
    <dgm:cxn modelId="{026B7283-C6B4-4363-AFDD-5459FB48CD2F}" type="presParOf" srcId="{CA400674-7CB5-478F-A07C-A8A3449D06E0}" destId="{6EE45142-1656-41FF-8E2A-ADA07AEEEFFD}" srcOrd="1" destOrd="0" presId="urn:microsoft.com/office/officeart/2018/2/layout/IconVerticalSolidList"/>
    <dgm:cxn modelId="{7DC59859-6B8C-4185-A97B-77121360B7EB}" type="presParOf" srcId="{CA400674-7CB5-478F-A07C-A8A3449D06E0}" destId="{ED1B8FA7-635D-4199-AE45-B7035E8FC2E0}" srcOrd="2" destOrd="0" presId="urn:microsoft.com/office/officeart/2018/2/layout/IconVerticalSolidList"/>
    <dgm:cxn modelId="{D851D70A-CF49-464B-A7C0-C35B9BA38BA7}" type="presParOf" srcId="{CA400674-7CB5-478F-A07C-A8A3449D06E0}" destId="{D895A0D1-A679-4EE1-8E40-9D2227F21BE5}" srcOrd="3" destOrd="0" presId="urn:microsoft.com/office/officeart/2018/2/layout/IconVerticalSolidList"/>
    <dgm:cxn modelId="{87BD089A-FC4A-4FCE-8061-340FFE64462B}" type="presParOf" srcId="{08672AD3-DC5F-4EFC-A933-C626508FBE18}" destId="{9E990789-2F2D-4621-9B42-A9B85BB871C9}" srcOrd="7" destOrd="0" presId="urn:microsoft.com/office/officeart/2018/2/layout/IconVerticalSolidList"/>
    <dgm:cxn modelId="{BF5EA45B-B6AA-4348-B601-2E4C254A8CED}" type="presParOf" srcId="{08672AD3-DC5F-4EFC-A933-C626508FBE18}" destId="{91E198B4-E76E-4D9A-9D63-4A5EB4581459}" srcOrd="8" destOrd="0" presId="urn:microsoft.com/office/officeart/2018/2/layout/IconVerticalSolidList"/>
    <dgm:cxn modelId="{867B3307-A76D-43A2-A68F-BF78050B5040}" type="presParOf" srcId="{91E198B4-E76E-4D9A-9D63-4A5EB4581459}" destId="{7E5E8B93-A243-477F-B5E0-3679F059A551}" srcOrd="0" destOrd="0" presId="urn:microsoft.com/office/officeart/2018/2/layout/IconVerticalSolidList"/>
    <dgm:cxn modelId="{5746099F-9A9C-4F74-AEF9-84ACBCBAE015}" type="presParOf" srcId="{91E198B4-E76E-4D9A-9D63-4A5EB4581459}" destId="{EEB55A0A-CC10-4D33-ACD7-A12E582A8530}" srcOrd="1" destOrd="0" presId="urn:microsoft.com/office/officeart/2018/2/layout/IconVerticalSolidList"/>
    <dgm:cxn modelId="{B8144388-5262-49D3-A162-3DD944A9265E}" type="presParOf" srcId="{91E198B4-E76E-4D9A-9D63-4A5EB4581459}" destId="{E32DFA71-D512-40A7-98F7-20BF362A4270}" srcOrd="2" destOrd="0" presId="urn:microsoft.com/office/officeart/2018/2/layout/IconVerticalSolidList"/>
    <dgm:cxn modelId="{EF24619C-4FE6-446E-AC59-95FE7E5AB5FB}" type="presParOf" srcId="{91E198B4-E76E-4D9A-9D63-4A5EB4581459}" destId="{DA4CD210-62AA-4E34-BC85-37A6D9ACC2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20EBD8-073B-4864-8F91-72D9FE4E651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09DD4A-369C-4139-A236-F604CC5459B0}">
      <dgm:prSet/>
      <dgm:spPr/>
      <dgm:t>
        <a:bodyPr/>
        <a:lstStyle/>
        <a:p>
          <a:r>
            <a:rPr lang="en-US"/>
            <a:t>This project is made using html and css languages. </a:t>
          </a:r>
        </a:p>
      </dgm:t>
    </dgm:pt>
    <dgm:pt modelId="{7EEF874C-BAFC-46AF-BB17-BC146F8720AF}" type="parTrans" cxnId="{A0A278B6-6780-4DD3-975A-2C306F53D9F6}">
      <dgm:prSet/>
      <dgm:spPr/>
      <dgm:t>
        <a:bodyPr/>
        <a:lstStyle/>
        <a:p>
          <a:endParaRPr lang="en-US"/>
        </a:p>
      </dgm:t>
    </dgm:pt>
    <dgm:pt modelId="{E15E81DB-A733-425F-A134-17F292C63440}" type="sibTrans" cxnId="{A0A278B6-6780-4DD3-975A-2C306F53D9F6}">
      <dgm:prSet/>
      <dgm:spPr/>
      <dgm:t>
        <a:bodyPr/>
        <a:lstStyle/>
        <a:p>
          <a:endParaRPr lang="en-US"/>
        </a:p>
      </dgm:t>
    </dgm:pt>
    <dgm:pt modelId="{957545EA-7521-4C78-8CDB-C0694E8C7A28}">
      <dgm:prSet/>
      <dgm:spPr/>
      <dgm:t>
        <a:bodyPr/>
        <a:lstStyle/>
        <a:p>
          <a:r>
            <a:rPr lang="en-US"/>
            <a:t>Many useful link are added  such as for getting funds, people's blog and opinions.</a:t>
          </a:r>
        </a:p>
      </dgm:t>
    </dgm:pt>
    <dgm:pt modelId="{6B0B3F38-D365-4CE0-A086-9F55EA5C45EC}" type="parTrans" cxnId="{5063200F-A800-444F-BDD3-CF88C5A06881}">
      <dgm:prSet/>
      <dgm:spPr/>
      <dgm:t>
        <a:bodyPr/>
        <a:lstStyle/>
        <a:p>
          <a:endParaRPr lang="en-US"/>
        </a:p>
      </dgm:t>
    </dgm:pt>
    <dgm:pt modelId="{A0CC2BAD-5DA2-4F64-BB7F-FA7D4E7B4615}" type="sibTrans" cxnId="{5063200F-A800-444F-BDD3-CF88C5A06881}">
      <dgm:prSet/>
      <dgm:spPr/>
      <dgm:t>
        <a:bodyPr/>
        <a:lstStyle/>
        <a:p>
          <a:endParaRPr lang="en-US"/>
        </a:p>
      </dgm:t>
    </dgm:pt>
    <dgm:pt modelId="{3EA303BB-6015-4168-932D-FDB2FA3BC4EC}">
      <dgm:prSet/>
      <dgm:spPr/>
      <dgm:t>
        <a:bodyPr/>
        <a:lstStyle/>
        <a:p>
          <a:r>
            <a:rPr lang="en-US"/>
            <a:t>As this is a online project so most of the people will be benefitted easily in this  crisis .</a:t>
          </a:r>
        </a:p>
      </dgm:t>
    </dgm:pt>
    <dgm:pt modelId="{56C5433D-ECCB-4858-8727-FEE1FB221E05}" type="parTrans" cxnId="{1DCDFEC0-422C-4D3E-8220-89F94E2636F8}">
      <dgm:prSet/>
      <dgm:spPr/>
      <dgm:t>
        <a:bodyPr/>
        <a:lstStyle/>
        <a:p>
          <a:endParaRPr lang="en-US"/>
        </a:p>
      </dgm:t>
    </dgm:pt>
    <dgm:pt modelId="{553D7756-E687-47E9-9F88-7FEE9DBB3D4F}" type="sibTrans" cxnId="{1DCDFEC0-422C-4D3E-8220-89F94E2636F8}">
      <dgm:prSet/>
      <dgm:spPr/>
      <dgm:t>
        <a:bodyPr/>
        <a:lstStyle/>
        <a:p>
          <a:endParaRPr lang="en-US"/>
        </a:p>
      </dgm:t>
    </dgm:pt>
    <dgm:pt modelId="{EFAE94B8-C23C-4884-AC54-AE31AF1F861D}">
      <dgm:prSet/>
      <dgm:spPr/>
      <dgm:t>
        <a:bodyPr/>
        <a:lstStyle/>
        <a:p>
          <a:r>
            <a:rPr lang="en-US"/>
            <a:t>We also trying to collect all data from government records for better and transparent  reach.</a:t>
          </a:r>
        </a:p>
      </dgm:t>
    </dgm:pt>
    <dgm:pt modelId="{61905926-E8AE-417E-B46A-2560C4AF3DBC}" type="parTrans" cxnId="{C89015EE-3729-44C2-B3E0-88E9C8EA85CF}">
      <dgm:prSet/>
      <dgm:spPr/>
      <dgm:t>
        <a:bodyPr/>
        <a:lstStyle/>
        <a:p>
          <a:endParaRPr lang="en-US"/>
        </a:p>
      </dgm:t>
    </dgm:pt>
    <dgm:pt modelId="{CEC46D23-A5DC-4A77-B344-B93BB7DA2D1F}" type="sibTrans" cxnId="{C89015EE-3729-44C2-B3E0-88E9C8EA85CF}">
      <dgm:prSet/>
      <dgm:spPr/>
      <dgm:t>
        <a:bodyPr/>
        <a:lstStyle/>
        <a:p>
          <a:endParaRPr lang="en-US"/>
        </a:p>
      </dgm:t>
    </dgm:pt>
    <dgm:pt modelId="{87FBC790-81A1-4106-9F32-7BA535BBC25C}" type="pres">
      <dgm:prSet presAssocID="{5720EBD8-073B-4864-8F91-72D9FE4E651A}" presName="linear" presStyleCnt="0">
        <dgm:presLayoutVars>
          <dgm:animLvl val="lvl"/>
          <dgm:resizeHandles val="exact"/>
        </dgm:presLayoutVars>
      </dgm:prSet>
      <dgm:spPr/>
    </dgm:pt>
    <dgm:pt modelId="{9EEDDBA1-7CB9-4000-9CE2-69FFD277D271}" type="pres">
      <dgm:prSet presAssocID="{FA09DD4A-369C-4139-A236-F604CC5459B0}" presName="parentText" presStyleLbl="node1" presStyleIdx="0" presStyleCnt="4">
        <dgm:presLayoutVars>
          <dgm:chMax val="0"/>
          <dgm:bulletEnabled val="1"/>
        </dgm:presLayoutVars>
      </dgm:prSet>
      <dgm:spPr/>
    </dgm:pt>
    <dgm:pt modelId="{66776659-59CD-4386-942A-3B59D400FA64}" type="pres">
      <dgm:prSet presAssocID="{E15E81DB-A733-425F-A134-17F292C63440}" presName="spacer" presStyleCnt="0"/>
      <dgm:spPr/>
    </dgm:pt>
    <dgm:pt modelId="{EDE499F9-9AF8-4351-87AD-CC50D0F2D5B7}" type="pres">
      <dgm:prSet presAssocID="{957545EA-7521-4C78-8CDB-C0694E8C7A28}" presName="parentText" presStyleLbl="node1" presStyleIdx="1" presStyleCnt="4">
        <dgm:presLayoutVars>
          <dgm:chMax val="0"/>
          <dgm:bulletEnabled val="1"/>
        </dgm:presLayoutVars>
      </dgm:prSet>
      <dgm:spPr/>
    </dgm:pt>
    <dgm:pt modelId="{F2412196-27C7-4E43-BD24-C5BFE66B4D20}" type="pres">
      <dgm:prSet presAssocID="{A0CC2BAD-5DA2-4F64-BB7F-FA7D4E7B4615}" presName="spacer" presStyleCnt="0"/>
      <dgm:spPr/>
    </dgm:pt>
    <dgm:pt modelId="{05FCC1C1-8236-46C1-976A-3B246CDB8CCB}" type="pres">
      <dgm:prSet presAssocID="{3EA303BB-6015-4168-932D-FDB2FA3BC4EC}" presName="parentText" presStyleLbl="node1" presStyleIdx="2" presStyleCnt="4">
        <dgm:presLayoutVars>
          <dgm:chMax val="0"/>
          <dgm:bulletEnabled val="1"/>
        </dgm:presLayoutVars>
      </dgm:prSet>
      <dgm:spPr/>
    </dgm:pt>
    <dgm:pt modelId="{DEE1E378-47B4-4316-9F43-5339ED3110CD}" type="pres">
      <dgm:prSet presAssocID="{553D7756-E687-47E9-9F88-7FEE9DBB3D4F}" presName="spacer" presStyleCnt="0"/>
      <dgm:spPr/>
    </dgm:pt>
    <dgm:pt modelId="{CB6BE52A-B527-4907-94FD-2A3C0DD5E214}" type="pres">
      <dgm:prSet presAssocID="{EFAE94B8-C23C-4884-AC54-AE31AF1F861D}" presName="parentText" presStyleLbl="node1" presStyleIdx="3" presStyleCnt="4">
        <dgm:presLayoutVars>
          <dgm:chMax val="0"/>
          <dgm:bulletEnabled val="1"/>
        </dgm:presLayoutVars>
      </dgm:prSet>
      <dgm:spPr/>
    </dgm:pt>
  </dgm:ptLst>
  <dgm:cxnLst>
    <dgm:cxn modelId="{5063200F-A800-444F-BDD3-CF88C5A06881}" srcId="{5720EBD8-073B-4864-8F91-72D9FE4E651A}" destId="{957545EA-7521-4C78-8CDB-C0694E8C7A28}" srcOrd="1" destOrd="0" parTransId="{6B0B3F38-D365-4CE0-A086-9F55EA5C45EC}" sibTransId="{A0CC2BAD-5DA2-4F64-BB7F-FA7D4E7B4615}"/>
    <dgm:cxn modelId="{34CDC611-5A4C-4C7B-83F2-4B3D5269E383}" type="presOf" srcId="{FA09DD4A-369C-4139-A236-F604CC5459B0}" destId="{9EEDDBA1-7CB9-4000-9CE2-69FFD277D271}" srcOrd="0" destOrd="0" presId="urn:microsoft.com/office/officeart/2005/8/layout/vList2"/>
    <dgm:cxn modelId="{4B0EE61B-AFFC-48B2-88D0-DB822210B750}" type="presOf" srcId="{EFAE94B8-C23C-4884-AC54-AE31AF1F861D}" destId="{CB6BE52A-B527-4907-94FD-2A3C0DD5E214}" srcOrd="0" destOrd="0" presId="urn:microsoft.com/office/officeart/2005/8/layout/vList2"/>
    <dgm:cxn modelId="{FE67DE50-31B5-4ECB-B722-950357D4E9ED}" type="presOf" srcId="{5720EBD8-073B-4864-8F91-72D9FE4E651A}" destId="{87FBC790-81A1-4106-9F32-7BA535BBC25C}" srcOrd="0" destOrd="0" presId="urn:microsoft.com/office/officeart/2005/8/layout/vList2"/>
    <dgm:cxn modelId="{D4A56FA8-447A-4DF4-B499-51551BF8A9A4}" type="presOf" srcId="{3EA303BB-6015-4168-932D-FDB2FA3BC4EC}" destId="{05FCC1C1-8236-46C1-976A-3B246CDB8CCB}" srcOrd="0" destOrd="0" presId="urn:microsoft.com/office/officeart/2005/8/layout/vList2"/>
    <dgm:cxn modelId="{A0A278B6-6780-4DD3-975A-2C306F53D9F6}" srcId="{5720EBD8-073B-4864-8F91-72D9FE4E651A}" destId="{FA09DD4A-369C-4139-A236-F604CC5459B0}" srcOrd="0" destOrd="0" parTransId="{7EEF874C-BAFC-46AF-BB17-BC146F8720AF}" sibTransId="{E15E81DB-A733-425F-A134-17F292C63440}"/>
    <dgm:cxn modelId="{F3BBF8B6-073B-40C6-B318-157DCF1B3D98}" type="presOf" srcId="{957545EA-7521-4C78-8CDB-C0694E8C7A28}" destId="{EDE499F9-9AF8-4351-87AD-CC50D0F2D5B7}" srcOrd="0" destOrd="0" presId="urn:microsoft.com/office/officeart/2005/8/layout/vList2"/>
    <dgm:cxn modelId="{1DCDFEC0-422C-4D3E-8220-89F94E2636F8}" srcId="{5720EBD8-073B-4864-8F91-72D9FE4E651A}" destId="{3EA303BB-6015-4168-932D-FDB2FA3BC4EC}" srcOrd="2" destOrd="0" parTransId="{56C5433D-ECCB-4858-8727-FEE1FB221E05}" sibTransId="{553D7756-E687-47E9-9F88-7FEE9DBB3D4F}"/>
    <dgm:cxn modelId="{C89015EE-3729-44C2-B3E0-88E9C8EA85CF}" srcId="{5720EBD8-073B-4864-8F91-72D9FE4E651A}" destId="{EFAE94B8-C23C-4884-AC54-AE31AF1F861D}" srcOrd="3" destOrd="0" parTransId="{61905926-E8AE-417E-B46A-2560C4AF3DBC}" sibTransId="{CEC46D23-A5DC-4A77-B344-B93BB7DA2D1F}"/>
    <dgm:cxn modelId="{337EDAFA-95F6-41ED-974C-87563E9050F0}" type="presParOf" srcId="{87FBC790-81A1-4106-9F32-7BA535BBC25C}" destId="{9EEDDBA1-7CB9-4000-9CE2-69FFD277D271}" srcOrd="0" destOrd="0" presId="urn:microsoft.com/office/officeart/2005/8/layout/vList2"/>
    <dgm:cxn modelId="{C5DE6C01-BC1C-452F-ADFC-939667C070BE}" type="presParOf" srcId="{87FBC790-81A1-4106-9F32-7BA535BBC25C}" destId="{66776659-59CD-4386-942A-3B59D400FA64}" srcOrd="1" destOrd="0" presId="urn:microsoft.com/office/officeart/2005/8/layout/vList2"/>
    <dgm:cxn modelId="{5F067158-CBE8-4E18-9684-01C0CF12E76C}" type="presParOf" srcId="{87FBC790-81A1-4106-9F32-7BA535BBC25C}" destId="{EDE499F9-9AF8-4351-87AD-CC50D0F2D5B7}" srcOrd="2" destOrd="0" presId="urn:microsoft.com/office/officeart/2005/8/layout/vList2"/>
    <dgm:cxn modelId="{92106DF0-B958-4B84-BFCB-8BC34A33ED1B}" type="presParOf" srcId="{87FBC790-81A1-4106-9F32-7BA535BBC25C}" destId="{F2412196-27C7-4E43-BD24-C5BFE66B4D20}" srcOrd="3" destOrd="0" presId="urn:microsoft.com/office/officeart/2005/8/layout/vList2"/>
    <dgm:cxn modelId="{1B28946A-ACFD-4F58-86AE-A1FB6272F25E}" type="presParOf" srcId="{87FBC790-81A1-4106-9F32-7BA535BBC25C}" destId="{05FCC1C1-8236-46C1-976A-3B246CDB8CCB}" srcOrd="4" destOrd="0" presId="urn:microsoft.com/office/officeart/2005/8/layout/vList2"/>
    <dgm:cxn modelId="{CF446BEA-1B24-432F-A716-D6D6D314E780}" type="presParOf" srcId="{87FBC790-81A1-4106-9F32-7BA535BBC25C}" destId="{DEE1E378-47B4-4316-9F43-5339ED3110CD}" srcOrd="5" destOrd="0" presId="urn:microsoft.com/office/officeart/2005/8/layout/vList2"/>
    <dgm:cxn modelId="{D20D66D8-2050-4E4E-931A-A01C39C9E277}" type="presParOf" srcId="{87FBC790-81A1-4106-9F32-7BA535BBC25C}" destId="{CB6BE52A-B527-4907-94FD-2A3C0DD5E21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8FD7A-07F0-49CD-984D-370CE134E782}">
      <dsp:nvSpPr>
        <dsp:cNvPr id="0" name=""/>
        <dsp:cNvSpPr/>
      </dsp:nvSpPr>
      <dsp:spPr>
        <a:xfrm>
          <a:off x="0" y="2976"/>
          <a:ext cx="9237662" cy="6340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23CB4-F581-4CC2-8A9F-5AC0AAFB9073}">
      <dsp:nvSpPr>
        <dsp:cNvPr id="0" name=""/>
        <dsp:cNvSpPr/>
      </dsp:nvSpPr>
      <dsp:spPr>
        <a:xfrm>
          <a:off x="191787" y="145628"/>
          <a:ext cx="348704" cy="3487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C2ABC9-06AB-4014-8D55-5FB3C7DD870F}">
      <dsp:nvSpPr>
        <dsp:cNvPr id="0" name=""/>
        <dsp:cNvSpPr/>
      </dsp:nvSpPr>
      <dsp:spPr>
        <a:xfrm>
          <a:off x="732279" y="2976"/>
          <a:ext cx="8505382" cy="634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99" tIns="67099" rIns="67099" bIns="67099" numCol="1" spcCol="1270" anchor="ctr" anchorCtr="0">
          <a:noAutofit/>
        </a:bodyPr>
        <a:lstStyle/>
        <a:p>
          <a:pPr marL="0" lvl="0" indent="0" algn="l" defTabSz="800100">
            <a:lnSpc>
              <a:spcPct val="90000"/>
            </a:lnSpc>
            <a:spcBef>
              <a:spcPct val="0"/>
            </a:spcBef>
            <a:spcAft>
              <a:spcPct val="35000"/>
            </a:spcAft>
            <a:buNone/>
          </a:pPr>
          <a:r>
            <a:rPr lang="en-US" sz="1800" kern="1200"/>
            <a:t>This software project aims to build a NonGovernmental Organization Website which would perform the following tasks:</a:t>
          </a:r>
        </a:p>
      </dsp:txBody>
      <dsp:txXfrm>
        <a:off x="732279" y="2976"/>
        <a:ext cx="8505382" cy="634007"/>
      </dsp:txXfrm>
    </dsp:sp>
    <dsp:sp modelId="{548B4AE9-A5C6-4DE0-9762-6779E37C6D9A}">
      <dsp:nvSpPr>
        <dsp:cNvPr id="0" name=""/>
        <dsp:cNvSpPr/>
      </dsp:nvSpPr>
      <dsp:spPr>
        <a:xfrm>
          <a:off x="0" y="795486"/>
          <a:ext cx="9237662" cy="6340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6780D-5AE3-40A0-95B9-579519D629BD}">
      <dsp:nvSpPr>
        <dsp:cNvPr id="0" name=""/>
        <dsp:cNvSpPr/>
      </dsp:nvSpPr>
      <dsp:spPr>
        <a:xfrm>
          <a:off x="191787" y="938138"/>
          <a:ext cx="348704" cy="3487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F8DC1E-A8A1-4742-B7B6-4B82EC1F8B04}">
      <dsp:nvSpPr>
        <dsp:cNvPr id="0" name=""/>
        <dsp:cNvSpPr/>
      </dsp:nvSpPr>
      <dsp:spPr>
        <a:xfrm>
          <a:off x="732279" y="795486"/>
          <a:ext cx="8505382" cy="634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99" tIns="67099" rIns="67099" bIns="67099" numCol="1" spcCol="1270" anchor="ctr" anchorCtr="0">
          <a:noAutofit/>
        </a:bodyPr>
        <a:lstStyle/>
        <a:p>
          <a:pPr marL="0" lvl="0" indent="0" algn="l" defTabSz="800100">
            <a:lnSpc>
              <a:spcPct val="90000"/>
            </a:lnSpc>
            <a:spcBef>
              <a:spcPct val="0"/>
            </a:spcBef>
            <a:spcAft>
              <a:spcPct val="35000"/>
            </a:spcAft>
            <a:buNone/>
          </a:pPr>
          <a:r>
            <a:rPr lang="en-US" sz="1800" kern="1200"/>
            <a:t>• Create awareness among people related to the social cause based on which the NGO stands. </a:t>
          </a:r>
        </a:p>
      </dsp:txBody>
      <dsp:txXfrm>
        <a:off x="732279" y="795486"/>
        <a:ext cx="8505382" cy="634007"/>
      </dsp:txXfrm>
    </dsp:sp>
    <dsp:sp modelId="{48F94119-ECE3-4EE2-B35B-B2DF267DBD57}">
      <dsp:nvSpPr>
        <dsp:cNvPr id="0" name=""/>
        <dsp:cNvSpPr/>
      </dsp:nvSpPr>
      <dsp:spPr>
        <a:xfrm>
          <a:off x="0" y="1587996"/>
          <a:ext cx="9237662" cy="6340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D8E65-4C7C-4912-AAA5-DE1544E1DEED}">
      <dsp:nvSpPr>
        <dsp:cNvPr id="0" name=""/>
        <dsp:cNvSpPr/>
      </dsp:nvSpPr>
      <dsp:spPr>
        <a:xfrm>
          <a:off x="191787" y="1730647"/>
          <a:ext cx="348704" cy="3487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ECFEA-DB39-4506-805D-3FF3AD3EB01B}">
      <dsp:nvSpPr>
        <dsp:cNvPr id="0" name=""/>
        <dsp:cNvSpPr/>
      </dsp:nvSpPr>
      <dsp:spPr>
        <a:xfrm>
          <a:off x="732279" y="1587996"/>
          <a:ext cx="8505382" cy="634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99" tIns="67099" rIns="67099" bIns="67099" numCol="1" spcCol="1270" anchor="ctr" anchorCtr="0">
          <a:noAutofit/>
        </a:bodyPr>
        <a:lstStyle/>
        <a:p>
          <a:pPr marL="0" lvl="0" indent="0" algn="l" defTabSz="800100">
            <a:lnSpc>
              <a:spcPct val="90000"/>
            </a:lnSpc>
            <a:spcBef>
              <a:spcPct val="0"/>
            </a:spcBef>
            <a:spcAft>
              <a:spcPct val="35000"/>
            </a:spcAft>
            <a:buNone/>
          </a:pPr>
          <a:r>
            <a:rPr lang="en-US" sz="1800" kern="1200"/>
            <a:t>• Spread the ideas of the innovative projects under the NGO. • Educating people about the need for an NGO. </a:t>
          </a:r>
        </a:p>
      </dsp:txBody>
      <dsp:txXfrm>
        <a:off x="732279" y="1587996"/>
        <a:ext cx="8505382" cy="634007"/>
      </dsp:txXfrm>
    </dsp:sp>
    <dsp:sp modelId="{42838F7B-6628-4AB5-A565-A559554BA3EF}">
      <dsp:nvSpPr>
        <dsp:cNvPr id="0" name=""/>
        <dsp:cNvSpPr/>
      </dsp:nvSpPr>
      <dsp:spPr>
        <a:xfrm>
          <a:off x="0" y="2380505"/>
          <a:ext cx="9237662" cy="6340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45142-1656-41FF-8E2A-ADA07AEEEFFD}">
      <dsp:nvSpPr>
        <dsp:cNvPr id="0" name=""/>
        <dsp:cNvSpPr/>
      </dsp:nvSpPr>
      <dsp:spPr>
        <a:xfrm>
          <a:off x="191787" y="2523157"/>
          <a:ext cx="348704" cy="3487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95A0D1-A679-4EE1-8E40-9D2227F21BE5}">
      <dsp:nvSpPr>
        <dsp:cNvPr id="0" name=""/>
        <dsp:cNvSpPr/>
      </dsp:nvSpPr>
      <dsp:spPr>
        <a:xfrm>
          <a:off x="732279" y="2380505"/>
          <a:ext cx="8505382" cy="634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99" tIns="67099" rIns="67099" bIns="67099" numCol="1" spcCol="1270" anchor="ctr" anchorCtr="0">
          <a:noAutofit/>
        </a:bodyPr>
        <a:lstStyle/>
        <a:p>
          <a:pPr marL="0" lvl="0" indent="0" algn="l" defTabSz="800100">
            <a:lnSpc>
              <a:spcPct val="90000"/>
            </a:lnSpc>
            <a:spcBef>
              <a:spcPct val="0"/>
            </a:spcBef>
            <a:spcAft>
              <a:spcPct val="35000"/>
            </a:spcAft>
            <a:buNone/>
          </a:pPr>
          <a:r>
            <a:rPr lang="en-US" sz="1800" kern="1200"/>
            <a:t>• Recruiting Volunteers for this noble social cause. </a:t>
          </a:r>
        </a:p>
      </dsp:txBody>
      <dsp:txXfrm>
        <a:off x="732279" y="2380505"/>
        <a:ext cx="8505382" cy="634007"/>
      </dsp:txXfrm>
    </dsp:sp>
    <dsp:sp modelId="{7E5E8B93-A243-477F-B5E0-3679F059A551}">
      <dsp:nvSpPr>
        <dsp:cNvPr id="0" name=""/>
        <dsp:cNvSpPr/>
      </dsp:nvSpPr>
      <dsp:spPr>
        <a:xfrm>
          <a:off x="0" y="3173015"/>
          <a:ext cx="9237662" cy="63400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55A0A-CC10-4D33-ACD7-A12E582A8530}">
      <dsp:nvSpPr>
        <dsp:cNvPr id="0" name=""/>
        <dsp:cNvSpPr/>
      </dsp:nvSpPr>
      <dsp:spPr>
        <a:xfrm>
          <a:off x="191787" y="3315667"/>
          <a:ext cx="348704" cy="3487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CD210-62AA-4E34-BC85-37A6D9ACC29B}">
      <dsp:nvSpPr>
        <dsp:cNvPr id="0" name=""/>
        <dsp:cNvSpPr/>
      </dsp:nvSpPr>
      <dsp:spPr>
        <a:xfrm>
          <a:off x="732279" y="3173015"/>
          <a:ext cx="8505382" cy="634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99" tIns="67099" rIns="67099" bIns="67099" numCol="1" spcCol="1270" anchor="ctr" anchorCtr="0">
          <a:noAutofit/>
        </a:bodyPr>
        <a:lstStyle/>
        <a:p>
          <a:pPr marL="0" lvl="0" indent="0" algn="l" defTabSz="800100">
            <a:lnSpc>
              <a:spcPct val="90000"/>
            </a:lnSpc>
            <a:spcBef>
              <a:spcPct val="0"/>
            </a:spcBef>
            <a:spcAft>
              <a:spcPct val="35000"/>
            </a:spcAft>
            <a:buNone/>
          </a:pPr>
          <a:r>
            <a:rPr lang="en-US" sz="1800" kern="1200"/>
            <a:t>• Increasing the reach of the NGO. • Raising funds for more such projects.</a:t>
          </a:r>
        </a:p>
      </dsp:txBody>
      <dsp:txXfrm>
        <a:off x="732279" y="3173015"/>
        <a:ext cx="8505382" cy="634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DDBA1-7CB9-4000-9CE2-69FFD277D271}">
      <dsp:nvSpPr>
        <dsp:cNvPr id="0" name=""/>
        <dsp:cNvSpPr/>
      </dsp:nvSpPr>
      <dsp:spPr>
        <a:xfrm>
          <a:off x="0" y="99625"/>
          <a:ext cx="4543197" cy="124879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This project is made using html and css languages. </a:t>
          </a:r>
        </a:p>
      </dsp:txBody>
      <dsp:txXfrm>
        <a:off x="60961" y="160586"/>
        <a:ext cx="4421275" cy="1126870"/>
      </dsp:txXfrm>
    </dsp:sp>
    <dsp:sp modelId="{EDE499F9-9AF8-4351-87AD-CC50D0F2D5B7}">
      <dsp:nvSpPr>
        <dsp:cNvPr id="0" name=""/>
        <dsp:cNvSpPr/>
      </dsp:nvSpPr>
      <dsp:spPr>
        <a:xfrm>
          <a:off x="0" y="1414657"/>
          <a:ext cx="4543197" cy="1248792"/>
        </a:xfrm>
        <a:prstGeom prst="roundRect">
          <a:avLst/>
        </a:prstGeom>
        <a:solidFill>
          <a:schemeClr val="accent2">
            <a:hueOff val="-367791"/>
            <a:satOff val="5136"/>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Many useful link are added  such as for getting funds, people's blog and opinions.</a:t>
          </a:r>
        </a:p>
      </dsp:txBody>
      <dsp:txXfrm>
        <a:off x="60961" y="1475618"/>
        <a:ext cx="4421275" cy="1126870"/>
      </dsp:txXfrm>
    </dsp:sp>
    <dsp:sp modelId="{05FCC1C1-8236-46C1-976A-3B246CDB8CCB}">
      <dsp:nvSpPr>
        <dsp:cNvPr id="0" name=""/>
        <dsp:cNvSpPr/>
      </dsp:nvSpPr>
      <dsp:spPr>
        <a:xfrm>
          <a:off x="0" y="2729690"/>
          <a:ext cx="4543197" cy="1248792"/>
        </a:xfrm>
        <a:prstGeom prst="roundRect">
          <a:avLst/>
        </a:prstGeom>
        <a:solidFill>
          <a:schemeClr val="accent2">
            <a:hueOff val="-735582"/>
            <a:satOff val="10272"/>
            <a:lumOff val="-62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As this is a online project so most of the people will be benefitted easily in this  crisis .</a:t>
          </a:r>
        </a:p>
      </dsp:txBody>
      <dsp:txXfrm>
        <a:off x="60961" y="2790651"/>
        <a:ext cx="4421275" cy="1126870"/>
      </dsp:txXfrm>
    </dsp:sp>
    <dsp:sp modelId="{CB6BE52A-B527-4907-94FD-2A3C0DD5E214}">
      <dsp:nvSpPr>
        <dsp:cNvPr id="0" name=""/>
        <dsp:cNvSpPr/>
      </dsp:nvSpPr>
      <dsp:spPr>
        <a:xfrm>
          <a:off x="0" y="4044722"/>
          <a:ext cx="4543197" cy="1248792"/>
        </a:xfrm>
        <a:prstGeom prst="roundRect">
          <a:avLst/>
        </a:prstGeom>
        <a:solidFill>
          <a:schemeClr val="accent2">
            <a:hueOff val="-1103373"/>
            <a:satOff val="15408"/>
            <a:lumOff val="-94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also trying to collect all data from government records for better and transparent  reach.</a:t>
          </a:r>
        </a:p>
      </dsp:txBody>
      <dsp:txXfrm>
        <a:off x="60961" y="4105683"/>
        <a:ext cx="4421275" cy="11268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99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76890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3093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2040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4508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99281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27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047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602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3498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6/15/2021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3817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6/15/2021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59179625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6">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1147481"/>
            <a:ext cx="4244341" cy="2532980"/>
          </a:xfrm>
        </p:spPr>
        <p:txBody>
          <a:bodyPr>
            <a:normAutofit/>
          </a:bodyPr>
          <a:lstStyle/>
          <a:p>
            <a:pPr algn="ctr"/>
            <a:r>
              <a:rPr lang="en-US">
                <a:ea typeface="+mj-lt"/>
                <a:cs typeface="+mj-lt"/>
              </a:rPr>
              <a:t>IIP PROJECT – REVIEW 3</a:t>
            </a:r>
            <a:endParaRPr lang="en-US"/>
          </a:p>
        </p:txBody>
      </p:sp>
      <p:sp>
        <p:nvSpPr>
          <p:cNvPr id="3" name="Subtitle 2"/>
          <p:cNvSpPr>
            <a:spLocks noGrp="1"/>
          </p:cNvSpPr>
          <p:nvPr>
            <p:ph type="subTitle" idx="1"/>
          </p:nvPr>
        </p:nvSpPr>
        <p:spPr>
          <a:xfrm>
            <a:off x="1386840" y="4283220"/>
            <a:ext cx="3299460" cy="1487117"/>
          </a:xfrm>
        </p:spPr>
        <p:txBody>
          <a:bodyPr vert="horz" lIns="91440" tIns="45720" rIns="91440" bIns="45720" rtlCol="0">
            <a:normAutofit/>
          </a:bodyPr>
          <a:lstStyle/>
          <a:p>
            <a:pPr algn="ctr">
              <a:lnSpc>
                <a:spcPct val="120000"/>
              </a:lnSpc>
            </a:pPr>
            <a:r>
              <a:rPr lang="en-US" sz="1100"/>
              <a:t>Group members:</a:t>
            </a:r>
          </a:p>
          <a:p>
            <a:pPr algn="ctr">
              <a:lnSpc>
                <a:spcPct val="120000"/>
              </a:lnSpc>
            </a:pPr>
            <a:r>
              <a:rPr lang="en-US" sz="1100">
                <a:ea typeface="+mn-lt"/>
                <a:cs typeface="+mn-lt"/>
              </a:rPr>
              <a:t>1. </a:t>
            </a:r>
            <a:r>
              <a:rPr lang="en-US" sz="1100" err="1">
                <a:ea typeface="+mn-lt"/>
                <a:cs typeface="+mn-lt"/>
              </a:rPr>
              <a:t>Abhraneel</a:t>
            </a:r>
            <a:r>
              <a:rPr lang="en-US" sz="1100">
                <a:ea typeface="+mn-lt"/>
                <a:cs typeface="+mn-lt"/>
              </a:rPr>
              <a:t> Dey [20BPS1031]</a:t>
            </a:r>
          </a:p>
          <a:p>
            <a:pPr algn="ctr">
              <a:lnSpc>
                <a:spcPct val="120000"/>
              </a:lnSpc>
            </a:pPr>
            <a:r>
              <a:rPr lang="en-US" sz="1100">
                <a:ea typeface="+mn-lt"/>
                <a:cs typeface="+mn-lt"/>
              </a:rPr>
              <a:t> 2.Abhinav Vijaykumar Prasad [20BPS1055] </a:t>
            </a:r>
            <a:endParaRPr lang="en-US" sz="1100"/>
          </a:p>
          <a:p>
            <a:pPr algn="ctr">
              <a:lnSpc>
                <a:spcPct val="120000"/>
              </a:lnSpc>
            </a:pPr>
            <a:r>
              <a:rPr lang="en-US" sz="1100">
                <a:ea typeface="+mn-lt"/>
                <a:cs typeface="+mn-lt"/>
              </a:rPr>
              <a:t>3. Gaurav Diwakar [20BEC1051]</a:t>
            </a:r>
            <a:endParaRPr lang="en-US" sz="1100"/>
          </a:p>
        </p:txBody>
      </p:sp>
      <p:sp>
        <p:nvSpPr>
          <p:cNvPr id="38" name="Oval 38">
            <a:extLst>
              <a:ext uri="{FF2B5EF4-FFF2-40B4-BE49-F238E27FC236}">
                <a16:creationId xmlns:a16="http://schemas.microsoft.com/office/drawing/2014/main" id="{C9738BEF-1509-49AB-94B0-7D2B62188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9412" y="756110"/>
            <a:ext cx="5360305" cy="5360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ght bulbs on blackboard background">
            <a:extLst>
              <a:ext uri="{FF2B5EF4-FFF2-40B4-BE49-F238E27FC236}">
                <a16:creationId xmlns:a16="http://schemas.microsoft.com/office/drawing/2014/main" id="{B8DA3BA5-E5FA-4285-ACB3-381DEE454038}"/>
              </a:ext>
            </a:extLst>
          </p:cNvPr>
          <p:cNvPicPr>
            <a:picLocks noChangeAspect="1"/>
          </p:cNvPicPr>
          <p:nvPr/>
        </p:nvPicPr>
        <p:blipFill rotWithShape="1">
          <a:blip r:embed="rId2"/>
          <a:srcRect r="6" b="10001"/>
          <a:stretch/>
        </p:blipFill>
        <p:spPr>
          <a:xfrm>
            <a:off x="6817125" y="2372514"/>
            <a:ext cx="3756211" cy="2112972"/>
          </a:xfrm>
          <a:prstGeom prst="rect">
            <a:avLst/>
          </a:prstGeom>
        </p:spPr>
      </p:pic>
      <p:cxnSp>
        <p:nvCxnSpPr>
          <p:cNvPr id="40" name="Straight Connector 40">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5099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3084B-7C9B-4635-8503-1518C87F09B1}"/>
              </a:ext>
            </a:extLst>
          </p:cNvPr>
          <p:cNvSpPr>
            <a:spLocks noGrp="1"/>
          </p:cNvSpPr>
          <p:nvPr>
            <p:ph type="title"/>
          </p:nvPr>
        </p:nvSpPr>
        <p:spPr>
          <a:xfrm>
            <a:off x="1524000" y="762001"/>
            <a:ext cx="9144000" cy="869092"/>
          </a:xfrm>
        </p:spPr>
        <p:txBody>
          <a:bodyPr>
            <a:normAutofit/>
          </a:bodyPr>
          <a:lstStyle/>
          <a:p>
            <a:pPr algn="ctr"/>
            <a:r>
              <a:rPr lang="en-US" b="0" dirty="0">
                <a:ea typeface="+mj-lt"/>
                <a:cs typeface="+mj-lt"/>
              </a:rPr>
              <a:t>NGO WEBSITE DEVELOPMENT</a:t>
            </a:r>
            <a:endParaRPr lang="en-US"/>
          </a:p>
        </p:txBody>
      </p:sp>
      <p:graphicFrame>
        <p:nvGraphicFramePr>
          <p:cNvPr id="5" name="Content Placeholder 2">
            <a:extLst>
              <a:ext uri="{FF2B5EF4-FFF2-40B4-BE49-F238E27FC236}">
                <a16:creationId xmlns:a16="http://schemas.microsoft.com/office/drawing/2014/main" id="{19B01C73-A391-4276-8E2D-3FAC98508E50}"/>
              </a:ext>
            </a:extLst>
          </p:cNvPr>
          <p:cNvGraphicFramePr>
            <a:graphicFrameLocks noGrp="1"/>
          </p:cNvGraphicFramePr>
          <p:nvPr>
            <p:ph idx="1"/>
            <p:extLst>
              <p:ext uri="{D42A27DB-BD31-4B8C-83A1-F6EECF244321}">
                <p14:modId xmlns:p14="http://schemas.microsoft.com/office/powerpoint/2010/main" val="1858893146"/>
              </p:ext>
            </p:extLst>
          </p:nvPr>
        </p:nvGraphicFramePr>
        <p:xfrm>
          <a:off x="1588488" y="2386641"/>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81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t growing in a concrete crack">
            <a:extLst>
              <a:ext uri="{FF2B5EF4-FFF2-40B4-BE49-F238E27FC236}">
                <a16:creationId xmlns:a16="http://schemas.microsoft.com/office/drawing/2014/main" id="{C9D081E7-2700-4471-BF4C-3CF70DD6F4C2}"/>
              </a:ext>
            </a:extLst>
          </p:cNvPr>
          <p:cNvPicPr>
            <a:picLocks noChangeAspect="1"/>
          </p:cNvPicPr>
          <p:nvPr/>
        </p:nvPicPr>
        <p:blipFill rotWithShape="1">
          <a:blip r:embed="rId2">
            <a:alphaModFix amt="50000"/>
          </a:blip>
          <a:srcRect l="11279" r="29474" b="-3"/>
          <a:stretch/>
        </p:blipFill>
        <p:spPr>
          <a:xfrm>
            <a:off x="20" y="10"/>
            <a:ext cx="6095979" cy="6857990"/>
          </a:xfrm>
          <a:prstGeom prst="rect">
            <a:avLst/>
          </a:prstGeom>
        </p:spPr>
      </p:pic>
      <p:sp>
        <p:nvSpPr>
          <p:cNvPr id="2" name="Title 1">
            <a:extLst>
              <a:ext uri="{FF2B5EF4-FFF2-40B4-BE49-F238E27FC236}">
                <a16:creationId xmlns:a16="http://schemas.microsoft.com/office/drawing/2014/main" id="{C9F5E391-60DB-4AA2-87A3-0610FB5A9A3E}"/>
              </a:ext>
            </a:extLst>
          </p:cNvPr>
          <p:cNvSpPr>
            <a:spLocks noGrp="1"/>
          </p:cNvSpPr>
          <p:nvPr>
            <p:ph type="title"/>
          </p:nvPr>
        </p:nvSpPr>
        <p:spPr>
          <a:xfrm>
            <a:off x="1028700" y="1025718"/>
            <a:ext cx="4057650" cy="4770783"/>
          </a:xfrm>
        </p:spPr>
        <p:txBody>
          <a:bodyPr anchor="ctr">
            <a:normAutofit/>
          </a:bodyPr>
          <a:lstStyle/>
          <a:p>
            <a:pPr algn="ctr"/>
            <a:r>
              <a:rPr lang="en-US" b="0">
                <a:solidFill>
                  <a:srgbClr val="FFFFFF"/>
                </a:solidFill>
                <a:ea typeface="+mj-lt"/>
                <a:cs typeface="+mj-lt"/>
              </a:rPr>
              <a:t>Social issues that can be addressed in this project</a:t>
            </a:r>
            <a:endParaRPr lang="en-US">
              <a:solidFill>
                <a:srgbClr val="FFFFFF"/>
              </a:solidFill>
            </a:endParaRPr>
          </a:p>
        </p:txBody>
      </p:sp>
      <p:sp>
        <p:nvSpPr>
          <p:cNvPr id="3" name="Content Placeholder 2">
            <a:extLst>
              <a:ext uri="{FF2B5EF4-FFF2-40B4-BE49-F238E27FC236}">
                <a16:creationId xmlns:a16="http://schemas.microsoft.com/office/drawing/2014/main" id="{48A2E51F-C29B-44B0-A2B3-5175EA1B5129}"/>
              </a:ext>
            </a:extLst>
          </p:cNvPr>
          <p:cNvSpPr>
            <a:spLocks noGrp="1"/>
          </p:cNvSpPr>
          <p:nvPr>
            <p:ph idx="1"/>
          </p:nvPr>
        </p:nvSpPr>
        <p:spPr>
          <a:xfrm>
            <a:off x="6231067" y="-244415"/>
            <a:ext cx="4831439" cy="7274942"/>
          </a:xfrm>
        </p:spPr>
        <p:txBody>
          <a:bodyPr vert="horz" lIns="91440" tIns="45720" rIns="91440" bIns="45720" rtlCol="0" anchor="ctr">
            <a:noAutofit/>
          </a:bodyPr>
          <a:lstStyle/>
          <a:p>
            <a:pPr>
              <a:lnSpc>
                <a:spcPct val="120000"/>
              </a:lnSpc>
            </a:pPr>
            <a:r>
              <a:rPr lang="en-US" dirty="0">
                <a:ea typeface="+mn-lt"/>
                <a:cs typeface="+mn-lt"/>
              </a:rPr>
              <a:t>The current prevailing situation of COVID has been a curse in everyone’s life. We at AALO ORGANISATION try to sustain the life we had before this virus and help the poor and needy section of our society. Our projects include arranging daily food for children and old people living on streets or at slums. It also includes educating young people, helping with monetary support and organizing entertainment evenings in these bad times of pandemic. We at AALO try our best to save the poor sections of our society and raise them with honor and pride, educating each and every soul.</a:t>
            </a:r>
          </a:p>
          <a:p>
            <a:pPr>
              <a:lnSpc>
                <a:spcPct val="120000"/>
              </a:lnSpc>
            </a:pPr>
            <a:r>
              <a:rPr lang="en-US" dirty="0">
                <a:ea typeface="+mn-lt"/>
                <a:cs typeface="+mn-lt"/>
              </a:rPr>
              <a:t> Thankyou!</a:t>
            </a:r>
            <a:endParaRPr lang="en-US"/>
          </a:p>
        </p:txBody>
      </p:sp>
    </p:spTree>
    <p:extLst>
      <p:ext uri="{BB962C8B-B14F-4D97-AF65-F5344CB8AC3E}">
        <p14:creationId xmlns:p14="http://schemas.microsoft.com/office/powerpoint/2010/main" val="290693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71C95FB-D509-408E-A75D-965B400C7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68"/>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1A94AE6-0978-4A09-B78E-D60AC484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EC084-03E7-4D32-A349-35FF2930D90C}"/>
              </a:ext>
            </a:extLst>
          </p:cNvPr>
          <p:cNvSpPr>
            <a:spLocks noGrp="1"/>
          </p:cNvSpPr>
          <p:nvPr>
            <p:ph type="title"/>
          </p:nvPr>
        </p:nvSpPr>
        <p:spPr>
          <a:xfrm>
            <a:off x="1207828" y="2286000"/>
            <a:ext cx="3643951" cy="2286000"/>
          </a:xfrm>
        </p:spPr>
        <p:txBody>
          <a:bodyPr anchor="ctr">
            <a:normAutofit/>
          </a:bodyPr>
          <a:lstStyle/>
          <a:p>
            <a:pPr algn="ctr"/>
            <a:r>
              <a:rPr lang="en-US"/>
              <a:t>DESCRIPTION OF SOFTWARE PROJECT</a:t>
            </a:r>
          </a:p>
        </p:txBody>
      </p:sp>
      <p:graphicFrame>
        <p:nvGraphicFramePr>
          <p:cNvPr id="12" name="Content Placeholder 2">
            <a:extLst>
              <a:ext uri="{FF2B5EF4-FFF2-40B4-BE49-F238E27FC236}">
                <a16:creationId xmlns:a16="http://schemas.microsoft.com/office/drawing/2014/main" id="{617ECDED-C45E-4385-B20B-9E2E88CF90B5}"/>
              </a:ext>
            </a:extLst>
          </p:cNvPr>
          <p:cNvGraphicFramePr>
            <a:graphicFrameLocks noGrp="1"/>
          </p:cNvGraphicFramePr>
          <p:nvPr>
            <p:ph idx="1"/>
            <p:extLst>
              <p:ext uri="{D42A27DB-BD31-4B8C-83A1-F6EECF244321}">
                <p14:modId xmlns:p14="http://schemas.microsoft.com/office/powerpoint/2010/main" val="513132821"/>
              </p:ext>
            </p:extLst>
          </p:nvPr>
        </p:nvGraphicFramePr>
        <p:xfrm>
          <a:off x="6857999" y="762000"/>
          <a:ext cx="4543197" cy="5393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54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1" name="Oval 40">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33D65C-8961-407B-B9A8-61C53D70C35E}"/>
              </a:ext>
            </a:extLst>
          </p:cNvPr>
          <p:cNvSpPr>
            <a:spLocks noGrp="1"/>
          </p:cNvSpPr>
          <p:nvPr>
            <p:ph type="title"/>
          </p:nvPr>
        </p:nvSpPr>
        <p:spPr>
          <a:xfrm>
            <a:off x="4014717" y="1746913"/>
            <a:ext cx="4162567" cy="1883392"/>
          </a:xfrm>
        </p:spPr>
        <p:txBody>
          <a:bodyPr vert="horz" lIns="91440" tIns="45720" rIns="91440" bIns="45720" rtlCol="0" anchor="b">
            <a:normAutofit/>
          </a:bodyPr>
          <a:lstStyle/>
          <a:p>
            <a:pPr algn="ctr"/>
            <a:r>
              <a:rPr lang="en-US"/>
              <a:t>Thankyou</a:t>
            </a:r>
            <a:br>
              <a:rPr lang="en-US"/>
            </a:br>
            <a:endParaRPr lang="en-US"/>
          </a:p>
        </p:txBody>
      </p:sp>
      <p:cxnSp>
        <p:nvCxnSpPr>
          <p:cNvPr id="43" name="Straight Connector 42">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39229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PortalVTI</vt:lpstr>
      <vt:lpstr>IIP PROJECT – REVIEW 3</vt:lpstr>
      <vt:lpstr>NGO WEBSITE DEVELOPMENT</vt:lpstr>
      <vt:lpstr>Social issues that can be addressed in this project</vt:lpstr>
      <vt:lpstr>DESCRIPTION OF SOFTWARE PROJECT</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117</cp:revision>
  <dcterms:created xsi:type="dcterms:W3CDTF">2021-06-15T11:46:48Z</dcterms:created>
  <dcterms:modified xsi:type="dcterms:W3CDTF">2021-06-15T12:23:53Z</dcterms:modified>
</cp:coreProperties>
</file>