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986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2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9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B9D6-CC22-49EB-8030-E5E9583E7BF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E3BD-8FBF-4AE2-A54D-BCCDDA7E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6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olarisdb.herokuapp.com/solarisrecor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lucero5842@gmail.com" TargetMode="External"/><Relationship Id="rId2" Type="http://schemas.openxmlformats.org/officeDocument/2006/relationships/hyperlink" Target="mailto:nlucero@csusta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717E-8635-492B-87BE-B7B7CBC17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Record Keeping Database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6741-6ED6-4D90-ACA4-E13C8E640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Nathan Lucero</a:t>
            </a:r>
          </a:p>
        </p:txBody>
      </p:sp>
    </p:spTree>
    <p:extLst>
      <p:ext uri="{BB962C8B-B14F-4D97-AF65-F5344CB8AC3E}">
        <p14:creationId xmlns:p14="http://schemas.microsoft.com/office/powerpoint/2010/main" val="316114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FC94-255B-4310-A53B-70826BA0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Simple REST API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433EFE0-D9F9-4B3F-9A07-E373F69AE0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38544" y="2647613"/>
            <a:ext cx="4697412" cy="2200053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C82D81-5E6F-401E-9BAA-DD3973076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44" y="5211923"/>
            <a:ext cx="4562549" cy="628650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9DC36BB-55E8-4759-BBCE-430C42AA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3629" y="2647613"/>
            <a:ext cx="4472327" cy="446259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>
                <a:solidFill>
                  <a:srgbClr val="7030A0"/>
                </a:solidFill>
                <a:effectLst/>
              </a:rPr>
              <a:t>Update Function (server.js)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713D4-9CC0-460A-BD65-7A124107018D}"/>
              </a:ext>
            </a:extLst>
          </p:cNvPr>
          <p:cNvSpPr txBox="1"/>
          <p:nvPr/>
        </p:nvSpPr>
        <p:spPr>
          <a:xfrm>
            <a:off x="2439949" y="483916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7030A0"/>
                </a:solidFill>
                <a:effectLst/>
              </a:rPr>
              <a:t>Update Path (server.js)</a:t>
            </a:r>
          </a:p>
        </p:txBody>
      </p:sp>
    </p:spTree>
    <p:extLst>
      <p:ext uri="{BB962C8B-B14F-4D97-AF65-F5344CB8AC3E}">
        <p14:creationId xmlns:p14="http://schemas.microsoft.com/office/powerpoint/2010/main" val="128675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8219-8245-49B2-A984-C185DBF9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Simple REST API Update Demo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60650-49F1-4731-A8C9-085A556D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59" y="2383715"/>
            <a:ext cx="7617129" cy="48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A910C-B57E-4983-BC78-3890D047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62" y="3259123"/>
            <a:ext cx="2771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FC94-255B-4310-A53B-70826BA0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Simple REST API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9DC36BB-55E8-4759-BBCE-430C42AA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" y="3179429"/>
            <a:ext cx="3355953" cy="330858"/>
          </a:xfrm>
        </p:spPr>
        <p:txBody>
          <a:bodyPr>
            <a:noAutofit/>
          </a:bodyPr>
          <a:lstStyle/>
          <a:p>
            <a:pPr algn="ctr"/>
            <a:r>
              <a:rPr lang="en-US" sz="1000" b="0" dirty="0">
                <a:solidFill>
                  <a:srgbClr val="7030A0"/>
                </a:solidFill>
                <a:effectLst/>
              </a:rPr>
              <a:t>Read  Salaries Function (server.js) </a:t>
            </a:r>
          </a:p>
          <a:p>
            <a:pPr algn="ctr"/>
            <a:r>
              <a:rPr lang="en-US" sz="1000" b="0" dirty="0">
                <a:solidFill>
                  <a:srgbClr val="7030A0"/>
                </a:solidFill>
                <a:effectLst/>
              </a:rPr>
              <a:t>Greater Than 300000</a:t>
            </a:r>
          </a:p>
          <a:p>
            <a:endParaRPr lang="en-US" sz="1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7F5E8-9DF1-481D-B5C0-2DD64F0042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531" y="3257796"/>
            <a:ext cx="3479902" cy="10126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4083B-E66D-4FA1-9783-2007D1A4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1" y="4580035"/>
            <a:ext cx="3479902" cy="466725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DFB0C85-1833-4123-9F9F-A37EBC6AFAC2}"/>
              </a:ext>
            </a:extLst>
          </p:cNvPr>
          <p:cNvSpPr txBox="1">
            <a:spLocks/>
          </p:cNvSpPr>
          <p:nvPr/>
        </p:nvSpPr>
        <p:spPr>
          <a:xfrm>
            <a:off x="-436584" y="4367138"/>
            <a:ext cx="4472327" cy="446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dirty="0">
                <a:solidFill>
                  <a:srgbClr val="7030A0"/>
                </a:solidFill>
                <a:effectLst/>
              </a:rPr>
              <a:t>Read Salaries Route (server.js)</a:t>
            </a:r>
          </a:p>
          <a:p>
            <a:endParaRPr lang="en-US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BC613-7BA8-43EA-9F01-648A44981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339" y="3257796"/>
            <a:ext cx="3288528" cy="1012667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B9B723C-F949-4102-A423-2C09AB45FD28}"/>
              </a:ext>
            </a:extLst>
          </p:cNvPr>
          <p:cNvSpPr txBox="1">
            <a:spLocks/>
          </p:cNvSpPr>
          <p:nvPr/>
        </p:nvSpPr>
        <p:spPr>
          <a:xfrm>
            <a:off x="3809273" y="2713171"/>
            <a:ext cx="3355953" cy="330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dirty="0">
                <a:solidFill>
                  <a:srgbClr val="7030A0"/>
                </a:solidFill>
                <a:effectLst/>
              </a:rPr>
              <a:t>Read  Doctors Function (server.js)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973260-F311-4C01-8675-7AB3EEC36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339" y="4568161"/>
            <a:ext cx="3288528" cy="476250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3D8649-FFEE-48C9-A54B-9003F78CF7C1}"/>
              </a:ext>
            </a:extLst>
          </p:cNvPr>
          <p:cNvSpPr txBox="1">
            <a:spLocks/>
          </p:cNvSpPr>
          <p:nvPr/>
        </p:nvSpPr>
        <p:spPr>
          <a:xfrm>
            <a:off x="3251085" y="4349510"/>
            <a:ext cx="4472327" cy="446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dirty="0">
                <a:solidFill>
                  <a:srgbClr val="7030A0"/>
                </a:solidFill>
                <a:effectLst/>
              </a:rPr>
              <a:t>Read Doctors Route (server.js)</a:t>
            </a:r>
          </a:p>
          <a:p>
            <a:endParaRPr lang="en-US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444BB7F-6BAA-4F2C-90BE-226F47574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343" y="3257796"/>
            <a:ext cx="3881743" cy="10126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D687C11-99A7-4A38-85F2-767633CF0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7344" y="4813397"/>
            <a:ext cx="3881742" cy="466725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DA48D7F-4A7D-47FB-A3F0-2A83B038037E}"/>
              </a:ext>
            </a:extLst>
          </p:cNvPr>
          <p:cNvSpPr txBox="1">
            <a:spLocks/>
          </p:cNvSpPr>
          <p:nvPr/>
        </p:nvSpPr>
        <p:spPr>
          <a:xfrm>
            <a:off x="7955123" y="2878600"/>
            <a:ext cx="3355953" cy="330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dirty="0">
                <a:solidFill>
                  <a:srgbClr val="7030A0"/>
                </a:solidFill>
                <a:effectLst/>
              </a:rPr>
              <a:t>Read  Dates of Birth Later than 1985-01-01</a:t>
            </a:r>
          </a:p>
          <a:p>
            <a:pPr algn="ctr"/>
            <a:r>
              <a:rPr lang="en-US" sz="1000" b="0" dirty="0">
                <a:solidFill>
                  <a:srgbClr val="7030A0"/>
                </a:solidFill>
                <a:effectLst/>
              </a:rPr>
              <a:t> Function (server.js)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1926912-DB07-4D1C-A6C4-6B38B1F8C537}"/>
              </a:ext>
            </a:extLst>
          </p:cNvPr>
          <p:cNvSpPr txBox="1">
            <a:spLocks/>
          </p:cNvSpPr>
          <p:nvPr/>
        </p:nvSpPr>
        <p:spPr>
          <a:xfrm>
            <a:off x="8095283" y="4424838"/>
            <a:ext cx="3355953" cy="330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dirty="0">
                <a:solidFill>
                  <a:srgbClr val="7030A0"/>
                </a:solidFill>
                <a:effectLst/>
              </a:rPr>
              <a:t>Read  Dates of Birth Later than 1985-01-01</a:t>
            </a:r>
          </a:p>
          <a:p>
            <a:pPr algn="ctr"/>
            <a:r>
              <a:rPr lang="en-US" sz="1000" b="0" dirty="0">
                <a:solidFill>
                  <a:srgbClr val="7030A0"/>
                </a:solidFill>
                <a:effectLst/>
              </a:rPr>
              <a:t> Path (server.js)</a:t>
            </a:r>
          </a:p>
        </p:txBody>
      </p:sp>
    </p:spTree>
    <p:extLst>
      <p:ext uri="{BB962C8B-B14F-4D97-AF65-F5344CB8AC3E}">
        <p14:creationId xmlns:p14="http://schemas.microsoft.com/office/powerpoint/2010/main" val="393420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8219-8245-49B2-A984-C185DBF9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Simple REST API Read Demo’s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63EDC-B60F-498E-B1B9-C3BC2303A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7" y="2010827"/>
            <a:ext cx="3364271" cy="4847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E99D5-CBB6-4FBA-9C7A-F217B59D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896" y="2010827"/>
            <a:ext cx="3465597" cy="488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784D99-F773-4625-B8E4-277B836B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332" y="2010827"/>
            <a:ext cx="3486247" cy="50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9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92C2-E7C3-4A83-A360-3A7D75A2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Web Application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1BF8E-DB68-40FF-9966-126A37DA55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2515" y="2793602"/>
            <a:ext cx="9066969" cy="3078692"/>
          </a:xfr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878593A-A33F-4308-B352-BCCF397B5316}"/>
              </a:ext>
            </a:extLst>
          </p:cNvPr>
          <p:cNvSpPr txBox="1">
            <a:spLocks/>
          </p:cNvSpPr>
          <p:nvPr/>
        </p:nvSpPr>
        <p:spPr>
          <a:xfrm>
            <a:off x="3809273" y="2352444"/>
            <a:ext cx="3355953" cy="330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rgbClr val="7030A0"/>
                </a:solidFill>
                <a:effectLst/>
              </a:rPr>
              <a:t>mainLayout.hbs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43415-2935-4236-8AE0-9A771FD4A598}"/>
              </a:ext>
            </a:extLst>
          </p:cNvPr>
          <p:cNvSpPr/>
          <p:nvPr/>
        </p:nvSpPr>
        <p:spPr>
          <a:xfrm>
            <a:off x="3900881" y="4228051"/>
            <a:ext cx="1283515" cy="385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B66A-2853-466B-9382-FEE602DF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Web Application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DBB37-1CEF-4F72-B048-A90AC8DA4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449869"/>
            <a:ext cx="8534400" cy="14097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1DB2E-6371-4BAB-B91A-DB36333B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152657"/>
            <a:ext cx="8534400" cy="8953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DA2AC5-AA40-4161-8599-3275688EC9DD}"/>
              </a:ext>
            </a:extLst>
          </p:cNvPr>
          <p:cNvCxnSpPr>
            <a:cxnSpLocks/>
          </p:cNvCxnSpPr>
          <p:nvPr/>
        </p:nvCxnSpPr>
        <p:spPr>
          <a:xfrm>
            <a:off x="973123" y="3103927"/>
            <a:ext cx="117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DD08AE-DFB6-4605-BAA2-98019E61053C}"/>
              </a:ext>
            </a:extLst>
          </p:cNvPr>
          <p:cNvSpPr txBox="1"/>
          <p:nvPr/>
        </p:nvSpPr>
        <p:spPr>
          <a:xfrm>
            <a:off x="469783" y="2888483"/>
            <a:ext cx="1588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Warning if Field if not Entered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FCDBB8-536D-4050-BE8E-86B4AE62C0E5}"/>
              </a:ext>
            </a:extLst>
          </p:cNvPr>
          <p:cNvCxnSpPr>
            <a:cxnSpLocks/>
          </p:cNvCxnSpPr>
          <p:nvPr/>
        </p:nvCxnSpPr>
        <p:spPr>
          <a:xfrm flipV="1">
            <a:off x="1694576" y="3064946"/>
            <a:ext cx="1359017" cy="36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33009A-214D-4767-A134-3BD8FBCDA47C}"/>
              </a:ext>
            </a:extLst>
          </p:cNvPr>
          <p:cNvSpPr txBox="1"/>
          <p:nvPr/>
        </p:nvSpPr>
        <p:spPr>
          <a:xfrm>
            <a:off x="76884" y="3397017"/>
            <a:ext cx="1792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Adds empty text box for user 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08B47B-934F-493D-A38C-B4C78F63A42C}"/>
              </a:ext>
            </a:extLst>
          </p:cNvPr>
          <p:cNvCxnSpPr/>
          <p:nvPr/>
        </p:nvCxnSpPr>
        <p:spPr>
          <a:xfrm flipH="1">
            <a:off x="9404059" y="2751589"/>
            <a:ext cx="1249959" cy="1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56B84D-EDD5-436C-B2A6-746E3ECBFCCC}"/>
              </a:ext>
            </a:extLst>
          </p:cNvPr>
          <p:cNvSpPr txBox="1"/>
          <p:nvPr/>
        </p:nvSpPr>
        <p:spPr>
          <a:xfrm>
            <a:off x="8421476" y="2505368"/>
            <a:ext cx="3693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This is the new POST value necessary for the create function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298ACA-1BA9-4129-A691-8E2C1659D387}"/>
              </a:ext>
            </a:extLst>
          </p:cNvPr>
          <p:cNvCxnSpPr/>
          <p:nvPr/>
        </p:nvCxnSpPr>
        <p:spPr>
          <a:xfrm flipH="1" flipV="1">
            <a:off x="5637402" y="3064946"/>
            <a:ext cx="964734" cy="36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CE0FAD-392E-4639-B185-92BCAAC6E2D6}"/>
              </a:ext>
            </a:extLst>
          </p:cNvPr>
          <p:cNvSpPr txBox="1"/>
          <p:nvPr/>
        </p:nvSpPr>
        <p:spPr>
          <a:xfrm>
            <a:off x="6119769" y="341840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Schema Field Entry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04888-96DA-419E-87D3-ADBBCE2A09C3}"/>
              </a:ext>
            </a:extLst>
          </p:cNvPr>
          <p:cNvCxnSpPr/>
          <p:nvPr/>
        </p:nvCxnSpPr>
        <p:spPr>
          <a:xfrm flipV="1">
            <a:off x="5578679" y="4689446"/>
            <a:ext cx="0" cy="7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2CA5F7-532A-4040-8FB8-567F79E10E3B}"/>
              </a:ext>
            </a:extLst>
          </p:cNvPr>
          <p:cNvSpPr txBox="1"/>
          <p:nvPr/>
        </p:nvSpPr>
        <p:spPr>
          <a:xfrm>
            <a:off x="4156772" y="5446296"/>
            <a:ext cx="2961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Redirects user to link/</a:t>
            </a:r>
            <a:r>
              <a:rPr lang="en-US" sz="1200" dirty="0" err="1">
                <a:solidFill>
                  <a:schemeClr val="accent4"/>
                </a:solidFill>
              </a:rPr>
              <a:t>solarisrecords</a:t>
            </a:r>
            <a:r>
              <a:rPr lang="en-US" sz="1200" dirty="0">
                <a:solidFill>
                  <a:schemeClr val="accent4"/>
                </a:solidFill>
              </a:rPr>
              <a:t>/list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E2C2AC-860B-4DBD-8104-FA161FBE838A}"/>
              </a:ext>
            </a:extLst>
          </p:cNvPr>
          <p:cNvCxnSpPr>
            <a:cxnSpLocks/>
          </p:cNvCxnSpPr>
          <p:nvPr/>
        </p:nvCxnSpPr>
        <p:spPr>
          <a:xfrm>
            <a:off x="2290194" y="2323750"/>
            <a:ext cx="830512" cy="47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2DB959-6F69-4567-B7D0-1D0E07150A9C}"/>
              </a:ext>
            </a:extLst>
          </p:cNvPr>
          <p:cNvSpPr txBox="1"/>
          <p:nvPr/>
        </p:nvSpPr>
        <p:spPr>
          <a:xfrm>
            <a:off x="973123" y="2077529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Label for User to 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282076-7401-4385-B48D-042857B5CCBA}"/>
              </a:ext>
            </a:extLst>
          </p:cNvPr>
          <p:cNvCxnSpPr>
            <a:cxnSpLocks/>
          </p:cNvCxnSpPr>
          <p:nvPr/>
        </p:nvCxnSpPr>
        <p:spPr>
          <a:xfrm flipV="1">
            <a:off x="1560352" y="4471332"/>
            <a:ext cx="1736521" cy="869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178F04-EDF7-4653-8A13-FBADCCB8AC7C}"/>
              </a:ext>
            </a:extLst>
          </p:cNvPr>
          <p:cNvSpPr txBox="1"/>
          <p:nvPr/>
        </p:nvSpPr>
        <p:spPr>
          <a:xfrm>
            <a:off x="868273" y="539116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Submit Button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D5B5CA-D128-4C22-8625-472872FA0126}"/>
              </a:ext>
            </a:extLst>
          </p:cNvPr>
          <p:cNvCxnSpPr>
            <a:cxnSpLocks/>
          </p:cNvCxnSpPr>
          <p:nvPr/>
        </p:nvCxnSpPr>
        <p:spPr>
          <a:xfrm flipH="1" flipV="1">
            <a:off x="9597007" y="4688100"/>
            <a:ext cx="432031" cy="94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6FB4AE-4623-40C4-A2DD-B12395D847F3}"/>
              </a:ext>
            </a:extLst>
          </p:cNvPr>
          <p:cNvSpPr txBox="1"/>
          <p:nvPr/>
        </p:nvSpPr>
        <p:spPr>
          <a:xfrm>
            <a:off x="9380031" y="5584795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View All Button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CAA527-D471-45C8-856D-E0B2D0213956}"/>
              </a:ext>
            </a:extLst>
          </p:cNvPr>
          <p:cNvSpPr txBox="1"/>
          <p:nvPr/>
        </p:nvSpPr>
        <p:spPr>
          <a:xfrm>
            <a:off x="5114525" y="6191075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addOrEdit.hbs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2983CE4-3D8F-4FF2-B1FD-0346F0433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741" y="2046559"/>
            <a:ext cx="4333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FC1-FB9F-4F6F-9F6C-269E864F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Web Application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E1333E-9EB2-43F0-88F3-36CF0FE41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92" y="2248251"/>
            <a:ext cx="9285836" cy="37629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98FE7-5A33-441F-9A83-5AE0443B8A24}"/>
              </a:ext>
            </a:extLst>
          </p:cNvPr>
          <p:cNvSpPr txBox="1"/>
          <p:nvPr/>
        </p:nvSpPr>
        <p:spPr>
          <a:xfrm>
            <a:off x="5070891" y="6104772"/>
            <a:ext cx="2050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list.hbs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776B8-0D80-44EE-B5CF-10690E11BAE4}"/>
              </a:ext>
            </a:extLst>
          </p:cNvPr>
          <p:cNvSpPr/>
          <p:nvPr/>
        </p:nvSpPr>
        <p:spPr>
          <a:xfrm>
            <a:off x="1912690" y="4353886"/>
            <a:ext cx="1686187" cy="138418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8BF03-E6B2-40C6-815B-DD3C4BB78D21}"/>
              </a:ext>
            </a:extLst>
          </p:cNvPr>
          <p:cNvSpPr/>
          <p:nvPr/>
        </p:nvSpPr>
        <p:spPr>
          <a:xfrm>
            <a:off x="1712753" y="2548626"/>
            <a:ext cx="1686187" cy="146131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417F25-F3BF-46BE-9046-2E57C0327108}"/>
              </a:ext>
            </a:extLst>
          </p:cNvPr>
          <p:cNvCxnSpPr/>
          <p:nvPr/>
        </p:nvCxnSpPr>
        <p:spPr>
          <a:xfrm flipH="1">
            <a:off x="3398940" y="3329189"/>
            <a:ext cx="1374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4CB1BD-928D-4F2C-9CEF-2579B8114FD6}"/>
              </a:ext>
            </a:extLst>
          </p:cNvPr>
          <p:cNvCxnSpPr/>
          <p:nvPr/>
        </p:nvCxnSpPr>
        <p:spPr>
          <a:xfrm flipH="1">
            <a:off x="3598877" y="4924496"/>
            <a:ext cx="1374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361BE0-A643-4AFA-A925-7945C7737A95}"/>
              </a:ext>
            </a:extLst>
          </p:cNvPr>
          <p:cNvSpPr txBox="1"/>
          <p:nvPr/>
        </p:nvSpPr>
        <p:spPr>
          <a:xfrm>
            <a:off x="4813880" y="3190689"/>
            <a:ext cx="3291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Displays each field horizontally across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6579-5603-41CC-BE09-20DE50DA9238}"/>
              </a:ext>
            </a:extLst>
          </p:cNvPr>
          <p:cNvSpPr txBox="1"/>
          <p:nvPr/>
        </p:nvSpPr>
        <p:spPr>
          <a:xfrm>
            <a:off x="4973273" y="4768979"/>
            <a:ext cx="3619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Used to get the actual data of the specified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142E8-A285-42B7-A5D2-DA931EBB5D20}"/>
              </a:ext>
            </a:extLst>
          </p:cNvPr>
          <p:cNvSpPr txBox="1"/>
          <p:nvPr/>
        </p:nvSpPr>
        <p:spPr>
          <a:xfrm>
            <a:off x="3603785" y="2769542"/>
            <a:ext cx="1904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Redirects user to link/</a:t>
            </a:r>
            <a:r>
              <a:rPr lang="en-US" sz="800" dirty="0" err="1">
                <a:solidFill>
                  <a:schemeClr val="accent2"/>
                </a:solidFill>
              </a:rPr>
              <a:t>solarisrecords</a:t>
            </a:r>
            <a:r>
              <a:rPr lang="en-US" sz="800" dirty="0">
                <a:solidFill>
                  <a:schemeClr val="accent2"/>
                </a:solidFill>
              </a:rPr>
              <a:t>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700583-9CF1-477F-BB59-52F1D16B1DCA}"/>
              </a:ext>
            </a:extLst>
          </p:cNvPr>
          <p:cNvCxnSpPr>
            <a:cxnSpLocks/>
          </p:cNvCxnSpPr>
          <p:nvPr/>
        </p:nvCxnSpPr>
        <p:spPr>
          <a:xfrm flipH="1" flipV="1">
            <a:off x="3670184" y="2357307"/>
            <a:ext cx="893427" cy="419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5C6132-5CAB-4F50-A102-DC3C4A73313F}"/>
              </a:ext>
            </a:extLst>
          </p:cNvPr>
          <p:cNvCxnSpPr>
            <a:cxnSpLocks/>
          </p:cNvCxnSpPr>
          <p:nvPr/>
        </p:nvCxnSpPr>
        <p:spPr>
          <a:xfrm flipH="1" flipV="1">
            <a:off x="5649286" y="2384967"/>
            <a:ext cx="893427" cy="419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415A59-E9A5-4FF5-8770-A24206F5A103}"/>
              </a:ext>
            </a:extLst>
          </p:cNvPr>
          <p:cNvSpPr txBox="1"/>
          <p:nvPr/>
        </p:nvSpPr>
        <p:spPr>
          <a:xfrm>
            <a:off x="5808437" y="2769542"/>
            <a:ext cx="1588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Interactive Create New Button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AC253F-814C-4D4B-9DB4-EA9347E5805A}"/>
              </a:ext>
            </a:extLst>
          </p:cNvPr>
          <p:cNvCxnSpPr>
            <a:cxnSpLocks/>
          </p:cNvCxnSpPr>
          <p:nvPr/>
        </p:nvCxnSpPr>
        <p:spPr>
          <a:xfrm flipH="1" flipV="1">
            <a:off x="7075468" y="2352851"/>
            <a:ext cx="1215294" cy="452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450C36-6B44-4228-9C74-6340157061C3}"/>
              </a:ext>
            </a:extLst>
          </p:cNvPr>
          <p:cNvSpPr txBox="1"/>
          <p:nvPr/>
        </p:nvSpPr>
        <p:spPr>
          <a:xfrm>
            <a:off x="8189282" y="2768944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Title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448FB8-E607-439D-9703-CACCBDE9D158}"/>
              </a:ext>
            </a:extLst>
          </p:cNvPr>
          <p:cNvCxnSpPr>
            <a:cxnSpLocks/>
          </p:cNvCxnSpPr>
          <p:nvPr/>
        </p:nvCxnSpPr>
        <p:spPr>
          <a:xfrm flipH="1">
            <a:off x="4773337" y="5616588"/>
            <a:ext cx="875949" cy="12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F85280-D07A-45B1-8BF1-1D4E5DE7EDD1}"/>
              </a:ext>
            </a:extLst>
          </p:cNvPr>
          <p:cNvSpPr txBox="1"/>
          <p:nvPr/>
        </p:nvSpPr>
        <p:spPr>
          <a:xfrm>
            <a:off x="5060746" y="5343493"/>
            <a:ext cx="2483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Interactive Pencil Icon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F853EE-3688-4329-A731-60C4EC7A1DA6}"/>
              </a:ext>
            </a:extLst>
          </p:cNvPr>
          <p:cNvCxnSpPr>
            <a:cxnSpLocks/>
          </p:cNvCxnSpPr>
          <p:nvPr/>
        </p:nvCxnSpPr>
        <p:spPr>
          <a:xfrm flipH="1">
            <a:off x="8456103" y="5505116"/>
            <a:ext cx="327170" cy="325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563D0C-58B9-41F3-A5AB-999B0A036E6F}"/>
              </a:ext>
            </a:extLst>
          </p:cNvPr>
          <p:cNvSpPr txBox="1"/>
          <p:nvPr/>
        </p:nvSpPr>
        <p:spPr>
          <a:xfrm>
            <a:off x="8189282" y="5226212"/>
            <a:ext cx="2483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Interactive Trash Icon</a:t>
            </a:r>
          </a:p>
        </p:txBody>
      </p:sp>
    </p:spTree>
    <p:extLst>
      <p:ext uri="{BB962C8B-B14F-4D97-AF65-F5344CB8AC3E}">
        <p14:creationId xmlns:p14="http://schemas.microsoft.com/office/powerpoint/2010/main" val="378741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1D51-FEB6-46A2-A33B-81E188A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Web Application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69F5-DF37-45E6-B695-2029D5D8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899" y="3670723"/>
            <a:ext cx="6248985" cy="7922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https://solarisdb.herokuapp.com/solarisrecords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2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E89D-1F21-4C64-98F9-CD490BED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3AF6-8E86-41BB-9516-D2077119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 proposes a complicated CRUD application that depends on a third party application to perform basic HTTP requests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 also uses a hard code implementation that does not allow a user any flexibility when they want to update, insert, of delete any records at any time convenient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Method 1 and Method 2 fail to uphold any security integrity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94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C711-27DD-4184-A508-6D9FAFE6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1DE3-D8CA-4745-BD6C-37DF370A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0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Node.JS to develop JavaScript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Familiarized myself with the client-server architecture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what a REST API was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about CRUD operations and their respective HTTP requests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down where data records are being transferred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and connect MongoDB to my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apps to a dedicated server where I chose Heroku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read server logs when a deployment was failed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Appreciate the work and functionality of the implemented programs</a:t>
            </a:r>
          </a:p>
        </p:txBody>
      </p:sp>
    </p:spTree>
    <p:extLst>
      <p:ext uri="{BB962C8B-B14F-4D97-AF65-F5344CB8AC3E}">
        <p14:creationId xmlns:p14="http://schemas.microsoft.com/office/powerpoint/2010/main" val="14851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7238-7E62-4338-A8D8-6F509E74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2E9F-FAF1-4767-A248-43BEBB84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172373" cy="39431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organizations are great examples of database systems that mange large amounts of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Healthcare system’s logistics problem concerning time and physical space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is to develop an application that can: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Help an organization with storage allocation.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Help speed up the time consuming process of logging in enormous amounts of sensitive record documentation.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E9E96-D17B-42B3-98D3-DC4DA075B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906" y="577971"/>
            <a:ext cx="1605093" cy="14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7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F3DE-B2D7-4B71-B27E-4385D9E8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7947-926C-4841-BB9A-EDFB178C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School Email Address: </a:t>
            </a:r>
            <a:r>
              <a:rPr lang="en-US" dirty="0">
                <a:solidFill>
                  <a:srgbClr val="CAFB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nlucero@csustan.edu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Alternate Email Address: </a:t>
            </a:r>
            <a:r>
              <a:rPr lang="en-US" dirty="0">
                <a:solidFill>
                  <a:srgbClr val="CAFB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nathanlucero5842@gmail.com</a:t>
            </a:r>
            <a:endParaRPr lang="en-US" dirty="0">
              <a:solidFill>
                <a:srgbClr val="CAFB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4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7238-7E62-4338-A8D8-6F509E74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234D68-FC14-4C88-A42A-E5C3029E6B50}"/>
              </a:ext>
            </a:extLst>
          </p:cNvPr>
          <p:cNvSpPr txBox="1">
            <a:spLocks/>
          </p:cNvSpPr>
          <p:nvPr/>
        </p:nvSpPr>
        <p:spPr>
          <a:xfrm>
            <a:off x="395095" y="2076814"/>
            <a:ext cx="11172373" cy="478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structured JSON data to be utilized in a way that is efficient for computers to process and natural for humans to read.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digital storage room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runtime environment for executing JavaScript code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 the development of Web applications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dependency which will allow the application to connect to my MongoDB database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(POST), Read (GET), Update (PATCH), and Delete (DELETE)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convention for building the CRUD HTTP methods.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8E0B7-0E23-4205-85B2-28EA235F67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6" y="3135386"/>
            <a:ext cx="2952291" cy="1478561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9DAFBFA-91C5-4FD1-8F61-15EED3A7E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05" y="580307"/>
            <a:ext cx="1632695" cy="1407884"/>
          </a:xfrm>
        </p:spPr>
      </p:pic>
    </p:spTree>
    <p:extLst>
      <p:ext uri="{BB962C8B-B14F-4D97-AF65-F5344CB8AC3E}">
        <p14:creationId xmlns:p14="http://schemas.microsoft.com/office/powerpoint/2010/main" val="153457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DE98-903B-4981-8723-2343E7E3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Work: Apervita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FC5C-C2C3-47C5-A399-EE8FF75A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84" y="2021529"/>
            <a:ext cx="9613861" cy="3599316"/>
          </a:xfrm>
        </p:spPr>
        <p:txBody>
          <a:bodyPr/>
          <a:lstStyle/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Located in Chicago, Illinois 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Automates a safe communication of records, contracts, and other privacy sensitive documents to a MongoDB server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MongoDB is used for its simple facets that allow structure and retrieval of documents easy to understand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CE3EA-F230-4B9F-B425-28E04D61D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7" y="3338819"/>
            <a:ext cx="6338890" cy="34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7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BE2A-9FC5-43EA-919D-BD6E266D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23" y="801684"/>
            <a:ext cx="9613861" cy="10809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Apervita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B07D5-BCA2-4E03-A3D2-D44278237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5" y="2223083"/>
            <a:ext cx="7258052" cy="43287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399373-57F1-4B7C-948D-2A631E12BB59}"/>
              </a:ext>
            </a:extLst>
          </p:cNvPr>
          <p:cNvSpPr/>
          <p:nvPr/>
        </p:nvSpPr>
        <p:spPr>
          <a:xfrm>
            <a:off x="3397541" y="2516699"/>
            <a:ext cx="2046913" cy="2432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14874-AF2C-4212-A067-0A9033D583B4}"/>
              </a:ext>
            </a:extLst>
          </p:cNvPr>
          <p:cNvSpPr/>
          <p:nvPr/>
        </p:nvSpPr>
        <p:spPr>
          <a:xfrm>
            <a:off x="2466363" y="2516699"/>
            <a:ext cx="830510" cy="24328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40D02-9F0F-4A88-80EB-F3D0E90CFA71}"/>
              </a:ext>
            </a:extLst>
          </p:cNvPr>
          <p:cNvSpPr/>
          <p:nvPr/>
        </p:nvSpPr>
        <p:spPr>
          <a:xfrm>
            <a:off x="7702491" y="3491237"/>
            <a:ext cx="830510" cy="2754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2C68-7FB6-42E9-8526-E7B5F2D8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Work: Experian Health &amp;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5B3B-2A1D-4BD4-AACD-3BE9426A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Franklin Tennessee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manage their patient’s identity data using MongoDB.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quantifiable predications to select which prescription or treatments that should be used for particular clients.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implementation improves the safety, speed, quality, and cost of care for patients and caregivers alike.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C8D4A-DF2B-439C-AC24-F70C76662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4466818"/>
            <a:ext cx="4571999" cy="23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E932-0EDD-4EA8-84B2-210E55B9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Simple REST API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1AA290-7F22-424C-BBF9-EB9250F1C8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336872"/>
            <a:ext cx="4697412" cy="3599315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B171ECB-06B8-4F95-9E57-8EA16032A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67" y="2336800"/>
            <a:ext cx="3197953" cy="359886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E4E1C5-46C3-4435-B6A4-C5B45CEEBB10}"/>
              </a:ext>
            </a:extLst>
          </p:cNvPr>
          <p:cNvSpPr/>
          <p:nvPr/>
        </p:nvSpPr>
        <p:spPr>
          <a:xfrm>
            <a:off x="1744910" y="4714612"/>
            <a:ext cx="671119" cy="13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4"/>
                </a:solidFill>
              </a:rPr>
              <a:t>Mongo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2054-C9CA-41F2-BBB5-8AE77858F5E0}"/>
              </a:ext>
            </a:extLst>
          </p:cNvPr>
          <p:cNvSpPr/>
          <p:nvPr/>
        </p:nvSpPr>
        <p:spPr>
          <a:xfrm>
            <a:off x="2375666" y="4714611"/>
            <a:ext cx="512072" cy="13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4"/>
                </a:solidFill>
              </a:rPr>
              <a:t>Password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23B81F-C8C7-4412-ACD0-74202FE39840}"/>
              </a:ext>
            </a:extLst>
          </p:cNvPr>
          <p:cNvCxnSpPr/>
          <p:nvPr/>
        </p:nvCxnSpPr>
        <p:spPr>
          <a:xfrm flipV="1">
            <a:off x="4043494" y="4848836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5AA39B-DEDC-4BED-945E-F0219431D281}"/>
              </a:ext>
            </a:extLst>
          </p:cNvPr>
          <p:cNvSpPr txBox="1"/>
          <p:nvPr/>
        </p:nvSpPr>
        <p:spPr>
          <a:xfrm>
            <a:off x="3573653" y="5176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Collection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FC7FB2-7B04-4B0E-B18B-B3A42F4507BF}"/>
              </a:ext>
            </a:extLst>
          </p:cNvPr>
          <p:cNvCxnSpPr/>
          <p:nvPr/>
        </p:nvCxnSpPr>
        <p:spPr>
          <a:xfrm flipH="1">
            <a:off x="2080469" y="2692866"/>
            <a:ext cx="73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4FEC2F-EC52-4725-ACCB-69F65AD530C9}"/>
              </a:ext>
            </a:extLst>
          </p:cNvPr>
          <p:cNvSpPr txBox="1"/>
          <p:nvPr/>
        </p:nvSpPr>
        <p:spPr>
          <a:xfrm>
            <a:off x="2887738" y="2585144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Web Server URL or Localhost Port 4000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ECB38-BAC7-469D-80D3-D30B141EE1AD}"/>
              </a:ext>
            </a:extLst>
          </p:cNvPr>
          <p:cNvSpPr txBox="1"/>
          <p:nvPr/>
        </p:nvSpPr>
        <p:spPr>
          <a:xfrm>
            <a:off x="2432464" y="1976671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server.js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D575C-5F2E-47B9-98DC-0B57132534EA}"/>
              </a:ext>
            </a:extLst>
          </p:cNvPr>
          <p:cNvSpPr txBox="1"/>
          <p:nvPr/>
        </p:nvSpPr>
        <p:spPr>
          <a:xfrm>
            <a:off x="7571910" y="197667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model.js</a:t>
            </a:r>
          </a:p>
        </p:txBody>
      </p:sp>
    </p:spTree>
    <p:extLst>
      <p:ext uri="{BB962C8B-B14F-4D97-AF65-F5344CB8AC3E}">
        <p14:creationId xmlns:p14="http://schemas.microsoft.com/office/powerpoint/2010/main" val="222537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8219-8245-49B2-A984-C185DBF9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Simple REST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A18F0-41AE-4FC0-9854-3DE1C7B3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025" y="2852257"/>
            <a:ext cx="4472327" cy="446259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>
                <a:solidFill>
                  <a:srgbClr val="7030A0"/>
                </a:solidFill>
                <a:effectLst/>
              </a:rPr>
              <a:t>Create Function (server.js)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879970-26D2-45A3-878E-609FD91B9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14" y="2852257"/>
            <a:ext cx="4697412" cy="247475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FB8771-0267-4F73-A707-37D68E48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940" y="5864831"/>
            <a:ext cx="4697412" cy="4802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5256EB-6BC0-47BF-A81E-A777F522600E}"/>
              </a:ext>
            </a:extLst>
          </p:cNvPr>
          <p:cNvSpPr txBox="1"/>
          <p:nvPr/>
        </p:nvSpPr>
        <p:spPr>
          <a:xfrm>
            <a:off x="2155419" y="53622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Create Path (server.js)</a:t>
            </a:r>
          </a:p>
        </p:txBody>
      </p:sp>
    </p:spTree>
    <p:extLst>
      <p:ext uri="{BB962C8B-B14F-4D97-AF65-F5344CB8AC3E}">
        <p14:creationId xmlns:p14="http://schemas.microsoft.com/office/powerpoint/2010/main" val="177341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8219-8245-49B2-A984-C185DBF9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Simple REST API Create Demo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678349-96DD-4CD4-9BE7-1F80C71714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10342" y="2674930"/>
            <a:ext cx="6257570" cy="276113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9FB42A-A257-4EAB-963B-5D4230E7C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84" y="2050267"/>
            <a:ext cx="2700866" cy="48077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2E205E-313B-4840-A873-C2C1557870A3}"/>
              </a:ext>
            </a:extLst>
          </p:cNvPr>
          <p:cNvSpPr/>
          <p:nvPr/>
        </p:nvSpPr>
        <p:spPr>
          <a:xfrm>
            <a:off x="7197753" y="5813569"/>
            <a:ext cx="1954635" cy="10444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81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532</TotalTime>
  <Words>713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Trebuchet MS</vt:lpstr>
      <vt:lpstr>Berlin</vt:lpstr>
      <vt:lpstr>Healthcare Record Keeping Database System</vt:lpstr>
      <vt:lpstr>Motivation</vt:lpstr>
      <vt:lpstr>Background</vt:lpstr>
      <vt:lpstr>Related Work: Apervita</vt:lpstr>
      <vt:lpstr>Apervita Website</vt:lpstr>
      <vt:lpstr>Related Work: Experian Health &amp; Website</vt:lpstr>
      <vt:lpstr>Method 1: Simple REST API </vt:lpstr>
      <vt:lpstr>Method 1: Simple REST API</vt:lpstr>
      <vt:lpstr>Method 1: Simple REST API Create Demo</vt:lpstr>
      <vt:lpstr>Method 1: Simple REST API</vt:lpstr>
      <vt:lpstr>Method 1: Simple REST API Update Demo</vt:lpstr>
      <vt:lpstr>Method 1: Simple REST API</vt:lpstr>
      <vt:lpstr>Method 1: Simple REST API Read Demo’s</vt:lpstr>
      <vt:lpstr>Method 2: Web Application</vt:lpstr>
      <vt:lpstr>Method 2: Web Application</vt:lpstr>
      <vt:lpstr>Method 2: Web Application</vt:lpstr>
      <vt:lpstr>Method 2: Web Application Demo</vt:lpstr>
      <vt:lpstr>Negative Takeaways</vt:lpstr>
      <vt:lpstr>Positive 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Lucero</dc:creator>
  <cp:lastModifiedBy>Nathan Lucero</cp:lastModifiedBy>
  <cp:revision>55</cp:revision>
  <dcterms:created xsi:type="dcterms:W3CDTF">2020-12-03T10:38:46Z</dcterms:created>
  <dcterms:modified xsi:type="dcterms:W3CDTF">2020-12-03T19:31:12Z</dcterms:modified>
</cp:coreProperties>
</file>