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Proxima Nova" panose="02000506030000020004"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40f5a73c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40f5a73c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3b40f5a73c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3b40f5a73c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3b40f5a73c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3b40f5a73c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3b40f5a73c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3b40f5a73c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3b40f5a73c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3b40f5a73c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www.normansicily.org/en/resources/learn/monasteries_and_religion_of_norman_sicily/Class_Activity.docx"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normansicily.org/en/resources/learn/group_four/"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Monasteries and Religion of Norman Sicily</a:t>
            </a:r>
            <a:endParaRPr/>
          </a:p>
        </p:txBody>
      </p:sp>
      <p:pic>
        <p:nvPicPr>
          <p:cNvPr id="60" name="Google Shape;60;p13"/>
          <p:cNvPicPr preferRelativeResize="0"/>
          <p:nvPr/>
        </p:nvPicPr>
        <p:blipFill>
          <a:blip r:embed="rId3">
            <a:alphaModFix/>
          </a:blip>
          <a:stretch>
            <a:fillRect/>
          </a:stretch>
        </p:blipFill>
        <p:spPr>
          <a:xfrm>
            <a:off x="3077325" y="3096875"/>
            <a:ext cx="2989349" cy="19928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Preliminary Reading and Discussion Activity</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Read the text and we will discuss it as a class. </a:t>
            </a:r>
            <a:endParaRPr/>
          </a:p>
          <a:p>
            <a:pPr marL="457200" lvl="0" indent="-342900" algn="l" rtl="0">
              <a:spcBef>
                <a:spcPts val="1200"/>
              </a:spcBef>
              <a:spcAft>
                <a:spcPts val="0"/>
              </a:spcAft>
              <a:buSzPts val="1800"/>
              <a:buChar char="●"/>
            </a:pPr>
            <a:r>
              <a:rPr lang="en"/>
              <a:t>“Roger I did not want to conquer through battles, but rather negotiations. They were greatly used in negotiations with other Muslim cities. Due to this, Muslims in the cities had some level of autonomy and Roger I gave them a sense of respect. Muslims who lived in villages did not have the same opportunity and had pressure to convert to Christianity instead. Roger I did not have any Muslim in the central government” (Ingwersen par. 2).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Religion</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Normans were traditionally Christians, but the island of Sicily was full of different religions such as Judaism, Eastern Orthodox Christianity, and Islam.</a:t>
            </a:r>
            <a:endParaRPr/>
          </a:p>
          <a:p>
            <a:pPr marL="457200" lvl="0" indent="-342900" algn="l" rtl="0">
              <a:spcBef>
                <a:spcPts val="0"/>
              </a:spcBef>
              <a:spcAft>
                <a:spcPts val="0"/>
              </a:spcAft>
              <a:buSzPts val="1800"/>
              <a:buChar char="●"/>
            </a:pPr>
            <a:r>
              <a:rPr lang="en"/>
              <a:t>Due to the multicultural inhabitants of Sicily, the Normans were tolerable of the different religions and kept good relationships with their followers. </a:t>
            </a:r>
            <a:endParaRPr/>
          </a:p>
          <a:p>
            <a:pPr marL="457200" lvl="0" indent="-342900" algn="l" rtl="0">
              <a:spcBef>
                <a:spcPts val="0"/>
              </a:spcBef>
              <a:spcAft>
                <a:spcPts val="0"/>
              </a:spcAft>
              <a:buSzPts val="1800"/>
              <a:buChar char="●"/>
            </a:pPr>
            <a:r>
              <a:rPr lang="en"/>
              <a:t>Since the Normans conquered Sicily, it was beneficial to incorporate people of different cultures into Norman systems, such as the military. </a:t>
            </a:r>
            <a:endParaRPr/>
          </a:p>
          <a:p>
            <a:pPr marL="457200" lvl="0" indent="-342900" algn="l" rtl="0">
              <a:spcBef>
                <a:spcPts val="0"/>
              </a:spcBef>
              <a:spcAft>
                <a:spcPts val="0"/>
              </a:spcAft>
              <a:buSzPts val="1800"/>
              <a:buChar char="●"/>
            </a:pPr>
            <a:r>
              <a:rPr lang="en"/>
              <a:t>The heavy Muslim population of the island shifted culture of the Normans to that of the Muslims, influencing Christians to wear Mulsim garb and speak Arabic.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Coexistence</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religious tolerance of the Normans grew to an all time high under the rule of William I and William II. </a:t>
            </a:r>
            <a:endParaRPr/>
          </a:p>
          <a:p>
            <a:pPr marL="457200" lvl="0" indent="-342900" algn="l" rtl="0">
              <a:spcBef>
                <a:spcPts val="0"/>
              </a:spcBef>
              <a:spcAft>
                <a:spcPts val="0"/>
              </a:spcAft>
              <a:buSzPts val="1800"/>
              <a:buChar char="●"/>
            </a:pPr>
            <a:r>
              <a:rPr lang="en"/>
              <a:t>The biggest example of tolerance is the participation of Muslims in Norman government. </a:t>
            </a:r>
            <a:endParaRPr/>
          </a:p>
          <a:p>
            <a:pPr marL="457200" lvl="0" indent="-342900" algn="l" rtl="0">
              <a:spcBef>
                <a:spcPts val="0"/>
              </a:spcBef>
              <a:spcAft>
                <a:spcPts val="0"/>
              </a:spcAft>
              <a:buSzPts val="1800"/>
              <a:buChar char="●"/>
            </a:pPr>
            <a:r>
              <a:rPr lang="en"/>
              <a:t>Even though there was some violence between Christians and Mulsims, the tolerance of other religions shown by the Normans was extraordinary. </a:t>
            </a:r>
            <a:endParaRPr/>
          </a:p>
        </p:txBody>
      </p:sp>
      <p:pic>
        <p:nvPicPr>
          <p:cNvPr id="79" name="Google Shape;79;p16"/>
          <p:cNvPicPr preferRelativeResize="0"/>
          <p:nvPr/>
        </p:nvPicPr>
        <p:blipFill>
          <a:blip r:embed="rId3">
            <a:alphaModFix/>
          </a:blip>
          <a:stretch>
            <a:fillRect/>
          </a:stretch>
        </p:blipFill>
        <p:spPr>
          <a:xfrm>
            <a:off x="7838136" y="2939701"/>
            <a:ext cx="1229975" cy="1841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childTnLst>
                                </p:cTn>
                              </p:par>
                              <p:par>
                                <p:cTn id="8" presetID="10" presetClass="entr" presetSubtype="0" fill="hold"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fade">
                                      <p:cBhvr>
                                        <p:cTn id="10"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Monastery Class Research Activity</a:t>
            </a:r>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Sicily held many types of religious buildings during the Norman rule. </a:t>
            </a:r>
            <a:endParaRPr dirty="0"/>
          </a:p>
          <a:p>
            <a:pPr marL="457200" lvl="0" indent="-342900" algn="l" rtl="0">
              <a:spcBef>
                <a:spcPts val="0"/>
              </a:spcBef>
              <a:spcAft>
                <a:spcPts val="0"/>
              </a:spcAft>
              <a:buSzPts val="1800"/>
              <a:buChar char="●"/>
            </a:pPr>
            <a:r>
              <a:rPr lang="en" dirty="0"/>
              <a:t>You will use the Norman Sicily Project website to research an article about the monasteries in Norman Sicily. </a:t>
            </a:r>
            <a:endParaRPr dirty="0"/>
          </a:p>
          <a:p>
            <a:pPr marL="457200" lvl="0" indent="-342900" algn="l" rtl="0">
              <a:spcBef>
                <a:spcPts val="0"/>
              </a:spcBef>
              <a:spcAft>
                <a:spcPts val="0"/>
              </a:spcAft>
              <a:buSzPts val="1800"/>
              <a:buChar char="●"/>
            </a:pPr>
            <a:r>
              <a:rPr lang="en" dirty="0"/>
              <a:t>Use the link </a:t>
            </a:r>
            <a:r>
              <a:rPr lang="en" u="sng" dirty="0">
                <a:solidFill>
                  <a:schemeClr val="hlink"/>
                </a:solidFill>
                <a:hlinkClick r:id="rId3"/>
              </a:rPr>
              <a:t>here</a:t>
            </a:r>
            <a:r>
              <a:rPr lang="en" dirty="0"/>
              <a:t> to go to the activity and see further instructions!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 Cited</a:t>
            </a: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66344" lvl="0" indent="-466344" algn="l" rtl="0">
              <a:spcBef>
                <a:spcPts val="0"/>
              </a:spcBef>
              <a:spcAft>
                <a:spcPts val="1200"/>
              </a:spcAft>
              <a:buNone/>
            </a:pPr>
            <a:r>
              <a:rPr lang="en" dirty="0" err="1"/>
              <a:t>Ingwersen</a:t>
            </a:r>
            <a:r>
              <a:rPr lang="en" dirty="0"/>
              <a:t>, M. (2021, September 1). The World the Normans Made · V. Religion. </a:t>
            </a:r>
            <a:r>
              <a:rPr lang="en" i="1" dirty="0"/>
              <a:t>The Norman Sicily Project</a:t>
            </a:r>
            <a:r>
              <a:rPr lang="en" dirty="0"/>
              <a:t>. Retrieved July 6, 2022, from </a:t>
            </a:r>
            <a:r>
              <a:rPr lang="en" u="sng" dirty="0">
                <a:solidFill>
                  <a:schemeClr val="hlink"/>
                </a:solidFill>
                <a:hlinkClick r:id="rId3"/>
              </a:rPr>
              <a:t>http://</a:t>
            </a:r>
            <a:r>
              <a:rPr lang="en" u="sng">
                <a:solidFill>
                  <a:schemeClr val="hlink"/>
                </a:solidFill>
                <a:hlinkClick r:id="rId3"/>
              </a:rPr>
              <a:t>normansicily.org</a:t>
            </a:r>
            <a:r>
              <a:rPr lang="en" u="sng" dirty="0">
                <a:solidFill>
                  <a:schemeClr val="hlink"/>
                </a:solidFill>
                <a:hlinkClick r:id="rId3"/>
              </a:rPr>
              <a:t>/en/resources/learn/group_four/</a:t>
            </a:r>
            <a:r>
              <a:rPr lang="en" dirty="0"/>
              <a:t> </a:t>
            </a:r>
            <a:endParaRPr dirty="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373</Words>
  <Application>Microsoft Macintosh PowerPoint</Application>
  <PresentationFormat>On-screen Show (16:9)</PresentationFormat>
  <Paragraphs>19</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Proxima Nova</vt:lpstr>
      <vt:lpstr>Arial</vt:lpstr>
      <vt:lpstr>Spearmint</vt:lpstr>
      <vt:lpstr>Monasteries and Religion of Norman Sicily</vt:lpstr>
      <vt:lpstr>Preliminary Reading and Discussion Activity</vt:lpstr>
      <vt:lpstr>Religion</vt:lpstr>
      <vt:lpstr>Coexistence</vt:lpstr>
      <vt:lpstr>Monastery Class Research Activity</vt:lpstr>
      <vt:lpstr>Work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Monasteries and Religion of Norman Sicily</dc:title>
  <cp:lastModifiedBy>Joe Hayes</cp:lastModifiedBy>
  <cp:revision>2</cp:revision>
  <dcterms:modified xsi:type="dcterms:W3CDTF">2022-07-23T00:53:20Z</dcterms:modified>
</cp:coreProperties>
</file>