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46488770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46488770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4a26c99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4a26c99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4a26c99f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4a26c99f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4a26c99f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4a26c99f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4a26c99f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4a26c99f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mansicily.org/en/resources/learn/people_of_norman_sicily/Norman_Rulers_Activity.doc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ormansicily.org/en/resources/learn/group_on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normansicily.org/en/resources/learn/group_four/" TargetMode="External"/><Relationship Id="rId5" Type="http://schemas.openxmlformats.org/officeDocument/2006/relationships/hyperlink" Target="http://normansicily.org/en/resources/learn/group_two/" TargetMode="External"/><Relationship Id="rId4" Type="http://schemas.openxmlformats.org/officeDocument/2006/relationships/hyperlink" Target="http://normansicily.org/en/resources/learn/group_thre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2685600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People of Norman Sicily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742350" y="914100"/>
            <a:ext cx="3659325" cy="16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Normans descended from Scandinavians and settled in Normandy which is now present day northern France.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Normans went to Southern Italy and Sicily due to factors such as overcrowding in Normandy, work, wealth, and religious pilgrimages.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an array of military techniques, the Normans conquered the island and ruled over its diverse inhabitants from 1061 to 1194.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Powers waged war for the control of Sicily and Southern Italy because of its key geographical position that encouraged trade and influence of the Mediterranean Sea.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Lombards, Byzantines, and Arab Sicily 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79900" y="1262475"/>
            <a:ext cx="8368200" cy="3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Prior to the Norman’s control over the region, Southern Italy and Sicily was under the influence of many powers. 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Lombards, a Germanic people, found Southern Italy as their home in the 6th century. 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Civil war and conflicts with other powers led to their weakening and eventual downfall by the Normans. 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Byzantines also held influence in the region during the Middle Ages. Instability in the empire as well as a hostage situation involving Arab soldiers led to Arab Aghlabids invading Sicily. 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Lombards, Byzantines, and Arab Sicily Cont’d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a variety of factors, the Arabs successfully took control of the island and brought Islamic culture and prosperity to Sicily.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Exploiting political tensions and using their military skills, the Normans took control of the island over the Arabs.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the Normans were in power, the past Lombard, Byzantine, and Arab rule of Sicily was still apparent by the diversity of architecture, language, and religion on the island.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Norman Rulers Activity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Tancred de </a:t>
            </a:r>
            <a:r>
              <a:rPr lang="en" dirty="0" err="1"/>
              <a:t>Hauteville’s</a:t>
            </a:r>
            <a:r>
              <a:rPr lang="en" dirty="0"/>
              <a:t> sons would become the rulers of Norman Sicily. It is your task to analyze the impact of the Norman rulers.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a group of no more than five people, you must research the rulers of Norman Sicily and present a short presentation on them and their impact on the culture of the region.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ruler's you may choose from are: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Robert Guiscard, Roger I, and Roger II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The Task and more details can be found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here</a:t>
            </a:r>
            <a:endParaRPr dirty="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700" y="2820200"/>
            <a:ext cx="1577725" cy="22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087800"/>
            <a:ext cx="8368200" cy="3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285750" indent="-285750"/>
            <a:r>
              <a:rPr lang="en" sz="1600" dirty="0"/>
              <a:t>Schnell, Brian, et al. “The Norman Conquest of Southern Italy and Sicily · The Norman Sicily Project.” The Norman Sicily Project, 1 Sept. 2021, </a:t>
            </a:r>
            <a:r>
              <a:rPr lang="en" sz="1600" u="sng" dirty="0">
                <a:solidFill>
                  <a:schemeClr val="hlink"/>
                </a:solidFill>
                <a:hlinkClick r:id="rId3"/>
              </a:rPr>
              <a:t>http://normansicily.org/en/resources/learn/group_one/</a:t>
            </a:r>
            <a:r>
              <a:rPr lang="en" sz="1600" dirty="0"/>
              <a:t>.</a:t>
            </a:r>
            <a:endParaRPr sz="1600" dirty="0"/>
          </a:p>
          <a:p>
            <a:pPr marL="285750" indent="-285750">
              <a:spcBef>
                <a:spcPts val="1200"/>
              </a:spcBef>
            </a:pPr>
            <a:r>
              <a:rPr lang="en" sz="1600" dirty="0"/>
              <a:t>Ahmed, </a:t>
            </a:r>
            <a:r>
              <a:rPr lang="en" sz="1600" dirty="0" err="1"/>
              <a:t>Masud</a:t>
            </a:r>
            <a:r>
              <a:rPr lang="en" sz="1600" dirty="0"/>
              <a:t>, et al. “The Worlds the Normans Found · The Norman Sicily Project.” The Norman Sicily Project, 1 Sept. 2021, </a:t>
            </a:r>
            <a:r>
              <a:rPr lang="en" sz="1600" u="sng" dirty="0">
                <a:solidFill>
                  <a:schemeClr val="hlink"/>
                </a:solidFill>
                <a:hlinkClick r:id="rId4"/>
              </a:rPr>
              <a:t>http://normansicily.org/en/resources/learn/group_three/</a:t>
            </a:r>
            <a:r>
              <a:rPr lang="en" sz="1600" dirty="0"/>
              <a:t>.</a:t>
            </a:r>
            <a:endParaRPr sz="1600" dirty="0"/>
          </a:p>
          <a:p>
            <a:pPr marL="285750" indent="-285750">
              <a:spcBef>
                <a:spcPts val="1200"/>
              </a:spcBef>
            </a:pPr>
            <a:r>
              <a:rPr lang="en" sz="1600" dirty="0" err="1"/>
              <a:t>DeVivo</a:t>
            </a:r>
            <a:r>
              <a:rPr lang="en" sz="1600" dirty="0"/>
              <a:t>, Richard, et al. “The Norman Rulers · The Norman Sicily Project.” The Norman Sicily Project, 1 Sept. 2021, </a:t>
            </a:r>
            <a:r>
              <a:rPr lang="en" sz="1600" u="sng" dirty="0">
                <a:solidFill>
                  <a:schemeClr val="hlink"/>
                </a:solidFill>
                <a:hlinkClick r:id="rId5"/>
              </a:rPr>
              <a:t>http://normansicily.org/en/resources/learn/group_two/</a:t>
            </a:r>
            <a:r>
              <a:rPr lang="en" sz="1600" dirty="0"/>
              <a:t>. </a:t>
            </a:r>
          </a:p>
          <a:p>
            <a:pPr marL="285750" indent="-285750">
              <a:spcBef>
                <a:spcPts val="1200"/>
              </a:spcBef>
            </a:pPr>
            <a:r>
              <a:rPr lang="en" sz="1600" dirty="0" err="1"/>
              <a:t>Cotugno</a:t>
            </a:r>
            <a:r>
              <a:rPr lang="en" sz="1600" dirty="0"/>
              <a:t>, Emily. “The World the Normans Made · VI. Art and Architecture.” The Norman Sicily Project, 1 Sept. 2021, </a:t>
            </a:r>
            <a:r>
              <a:rPr lang="en" sz="1600" u="sng" dirty="0">
                <a:solidFill>
                  <a:schemeClr val="hlink"/>
                </a:solidFill>
                <a:hlinkClick r:id="rId6"/>
              </a:rPr>
              <a:t>http://normansicily.org/en/resources/learn/group_four/</a:t>
            </a:r>
            <a:r>
              <a:rPr lang="en" sz="1600" dirty="0"/>
              <a:t>. (Images)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553</Words>
  <Application>Microsoft Macintosh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Arial</vt:lpstr>
      <vt:lpstr>Roboto Slab</vt:lpstr>
      <vt:lpstr>Marina</vt:lpstr>
      <vt:lpstr>The People of Norman Sicily</vt:lpstr>
      <vt:lpstr>Origins</vt:lpstr>
      <vt:lpstr>Lombards, Byzantines, and Arab Sicily </vt:lpstr>
      <vt:lpstr>Lombards, Byzantines, and Arab Sicily Cont’d</vt:lpstr>
      <vt:lpstr>Norman Rulers Activity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People of Norman Sicily</dc:title>
  <cp:lastModifiedBy>Joe Hayes</cp:lastModifiedBy>
  <cp:revision>4</cp:revision>
  <dcterms:modified xsi:type="dcterms:W3CDTF">2022-07-23T00:57:45Z</dcterms:modified>
</cp:coreProperties>
</file>