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40f5a73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40f5a73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40f5a73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40f5a73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b40f5a73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b40f5a73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40f5a73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40f5a73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You will use the Norman Sicily Project website to research an article about the monasteries in Norman Sicily.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40f5a73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40f5a73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mansicily.org/it/resources/learn/monasteries_and_religion_of_norman_sicily/Attivita_frontale_(monasteri)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rmansicily.org/it/resources/learn/group_fou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" dirty="0" err="1"/>
              <a:t>religione</a:t>
            </a:r>
            <a:r>
              <a:rPr lang="en" dirty="0"/>
              <a:t> e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monasteri</a:t>
            </a:r>
            <a:r>
              <a:rPr lang="en" dirty="0"/>
              <a:t> di Sicilia </a:t>
            </a:r>
            <a:r>
              <a:rPr lang="en" dirty="0" err="1"/>
              <a:t>Normanna</a:t>
            </a:r>
            <a:endParaRPr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325" y="3096875"/>
            <a:ext cx="2989349" cy="19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Attività 1: leggete e discutete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Leggete il testo poi lo discutiamo insieme: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“[Ruggero] non voleva conquistare attraverso delle battaglie, ma piuttosto attraverso delle negoziazioni, queste erano molto utilizzate nelle trattative con altre città musulmane. A causa di ciò, i musulmani nelle città avevano un certo livello di autonomia e Ruggero I rivolgeva loro un senso di rispetto. I musulmani che vivevano in villaggi non avevano le stesse opportunità e ricevevano pressioni per convertirsi, invece, al cristianesimo. Ruggero I non aveva musulmani nel suo governo centrale.” (Ingwersen par. 2).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religione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normanni furono i cristiani, tipicamente, pero Sicilia fu piena delle religioni diverse come ebraismo, cristianesimo ortodosso orientale e islam.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causa della gente multiculturale in Sicilia, i normanni accettarono le altre religioni a mantenere un buon rapporto con tutto.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Siccome i normanni hanno conquistato Sicilia, era importante integrare la comunità esistente nel sistema normanno; le forze armate per esempio.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C’era una grande comunità dei musilmani cio ha cambiato la cultura dei normanni. A causa di questo, i cristiani cominciarono indossare i vestiti arabi e parlavano l’arabo.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coesistenza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tolleranza religiosa dei normanni nacque al massimo sotto il regno di William I e William II.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L’esempio migliore di questa tolleranza fu la partecipazione dei musilmani nel governo normanno.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Sebbene c’era violenza tra i cristiani e i musilmani, la tolleranza delle altre religioni dei normanni era straordinaria.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136" y="2939701"/>
            <a:ext cx="1229975" cy="18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Attività 2: cercate i monasteri nella classe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Durante il regno </a:t>
            </a:r>
            <a:r>
              <a:rPr lang="en" dirty="0" err="1"/>
              <a:t>dei</a:t>
            </a:r>
            <a:r>
              <a:rPr lang="en" dirty="0"/>
              <a:t> </a:t>
            </a:r>
            <a:r>
              <a:rPr lang="en" dirty="0" err="1"/>
              <a:t>normanni</a:t>
            </a:r>
            <a:r>
              <a:rPr lang="en" dirty="0"/>
              <a:t>, la Sicilia ha </a:t>
            </a:r>
            <a:r>
              <a:rPr lang="en" dirty="0" err="1"/>
              <a:t>avuto</a:t>
            </a:r>
            <a:r>
              <a:rPr lang="en" dirty="0"/>
              <a:t> tanti </a:t>
            </a:r>
            <a:r>
              <a:rPr lang="en" dirty="0" err="1"/>
              <a:t>diversi</a:t>
            </a:r>
            <a:r>
              <a:rPr lang="en" dirty="0"/>
              <a:t> palazzi </a:t>
            </a:r>
            <a:r>
              <a:rPr lang="en" dirty="0" err="1"/>
              <a:t>religiosi</a:t>
            </a:r>
            <a:r>
              <a:rPr lang="en" dirty="0"/>
              <a:t>. 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Userete</a:t>
            </a:r>
            <a:r>
              <a:rPr lang="en" dirty="0"/>
              <a:t> il </a:t>
            </a:r>
            <a:r>
              <a:rPr lang="en" dirty="0" err="1"/>
              <a:t>sito</a:t>
            </a:r>
            <a:r>
              <a:rPr lang="en" dirty="0"/>
              <a:t> web del </a:t>
            </a:r>
            <a:r>
              <a:rPr lang="en" dirty="0" err="1"/>
              <a:t>progetto</a:t>
            </a:r>
            <a:r>
              <a:rPr lang="en" dirty="0"/>
              <a:t> </a:t>
            </a:r>
            <a:r>
              <a:rPr lang="en" dirty="0" err="1"/>
              <a:t>sicilia</a:t>
            </a:r>
            <a:r>
              <a:rPr lang="en" dirty="0"/>
              <a:t> </a:t>
            </a:r>
            <a:r>
              <a:rPr lang="en" dirty="0" err="1"/>
              <a:t>normanna</a:t>
            </a:r>
            <a:r>
              <a:rPr lang="en" dirty="0"/>
              <a:t> per </a:t>
            </a:r>
            <a:r>
              <a:rPr lang="en" dirty="0" err="1"/>
              <a:t>cercare</a:t>
            </a:r>
            <a:r>
              <a:rPr lang="en" dirty="0"/>
              <a:t> un </a:t>
            </a:r>
            <a:r>
              <a:rPr lang="en" dirty="0" err="1"/>
              <a:t>articolo</a:t>
            </a:r>
            <a:r>
              <a:rPr lang="en" dirty="0"/>
              <a:t> sui </a:t>
            </a:r>
            <a:r>
              <a:rPr lang="en" dirty="0" err="1"/>
              <a:t>monasteri</a:t>
            </a:r>
            <a:r>
              <a:rPr lang="en" dirty="0"/>
              <a:t> in </a:t>
            </a:r>
            <a:r>
              <a:rPr lang="en" dirty="0" err="1"/>
              <a:t>sicilia</a:t>
            </a:r>
            <a:r>
              <a:rPr lang="en" dirty="0"/>
              <a:t> </a:t>
            </a:r>
            <a:r>
              <a:rPr lang="en" dirty="0" err="1"/>
              <a:t>normanna</a:t>
            </a:r>
            <a:r>
              <a:rPr lang="en" dirty="0"/>
              <a:t>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Usate</a:t>
            </a:r>
            <a:r>
              <a:rPr lang="en" dirty="0"/>
              <a:t> </a:t>
            </a:r>
            <a:r>
              <a:rPr lang="en" dirty="0" err="1"/>
              <a:t>questo</a:t>
            </a:r>
            <a:r>
              <a:rPr lang="en"/>
              <a:t> link </a:t>
            </a:r>
            <a:r>
              <a:rPr lang="en" u="sng">
                <a:solidFill>
                  <a:schemeClr val="hlink"/>
                </a:solidFill>
                <a:hlinkClick r:id="rId3"/>
              </a:rPr>
              <a:t>qui</a:t>
            </a:r>
            <a:r>
              <a:rPr lang="en"/>
              <a:t> e </a:t>
            </a:r>
            <a:r>
              <a:rPr lang="en" dirty="0" err="1"/>
              <a:t>andate</a:t>
            </a:r>
            <a:r>
              <a:rPr lang="en" dirty="0"/>
              <a:t> </a:t>
            </a:r>
            <a:r>
              <a:rPr lang="en" dirty="0" err="1"/>
              <a:t>all'attività</a:t>
            </a:r>
            <a:r>
              <a:rPr lang="en" dirty="0"/>
              <a:t> e </a:t>
            </a:r>
            <a:r>
              <a:rPr lang="en" dirty="0" err="1"/>
              <a:t>seguite</a:t>
            </a:r>
            <a:r>
              <a:rPr lang="en" dirty="0"/>
              <a:t> le </a:t>
            </a:r>
            <a:r>
              <a:rPr lang="en" dirty="0" err="1"/>
              <a:t>istruzioni</a:t>
            </a:r>
            <a:r>
              <a:rPr lang="en" dirty="0"/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6344" lvl="0" indent="-466344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Ingwersen, M. (2021, 1 settembre ). Il Mondo che i Normanni Crearono · V. Religione. </a:t>
            </a:r>
            <a:r>
              <a:rPr lang="en" i="1"/>
              <a:t>Il Progetto della Sicilia Normanna</a:t>
            </a:r>
            <a:r>
              <a:rPr lang="en"/>
              <a:t>. Recuperato 6 luglio 2022, da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http://normansicily.org/it/resources/learn/group_four/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La religione e i monasteri di Sicilia Normanna</vt:lpstr>
      <vt:lpstr>Attività 1: leggete e discutete</vt:lpstr>
      <vt:lpstr>La religione</vt:lpstr>
      <vt:lpstr>La coesistenza</vt:lpstr>
      <vt:lpstr>Attività 2: cercate i monasteri nella classe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religione e i monasteri di Sicilia Normanna</dc:title>
  <cp:lastModifiedBy>Joe Hayes</cp:lastModifiedBy>
  <cp:revision>1</cp:revision>
  <dcterms:modified xsi:type="dcterms:W3CDTF">2022-07-23T01:50:00Z</dcterms:modified>
</cp:coreProperties>
</file>