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4648877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4648877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a26c9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4a26c9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26c99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4a26c99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a26c99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a26c99f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a26c99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a26c99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it/resources/learn/people_of_norman_sicily/attivita_frontale_(la_gente)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sicily.org/it/resources/learn/group_on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ormansicily.org/it/resources/learn/group_four/" TargetMode="External"/><Relationship Id="rId5" Type="http://schemas.openxmlformats.org/officeDocument/2006/relationships/hyperlink" Target="http://normansicily.org/it/resources/learn/group_two/" TargetMode="External"/><Relationship Id="rId4" Type="http://schemas.openxmlformats.org/officeDocument/2006/relationships/hyperlink" Target="http://normansicily.org/it/resources/learn/group_thr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268560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gente della Sicilia Normanna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742350" y="914100"/>
            <a:ext cx="3659325" cy="16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Origini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normanni sono i discendenti dai scandinavi. I normanni si stabilirono a Normanna che è ora Francia settentrionale.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normanni andarono all’italia meridionale e alla sicilia a causa dei fattori come il lavoro, la ricchezza, il sovraffollamento, e il pellegrinaggio religioso.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Usando tecniche militari diverse, I normanni conquistarono l’isola poi la controllavano e i suoi abitanti da 1061 a 1194.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potenze fecero la guerra per il controllo della Sicilia e dell'Italia meridionale perché della sua locazione geografica ciò incoraggiarono  il commercio influenzando il mare mediterranea.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Sicilia Longobardo, Bizantino, e Arabo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79900" y="1262475"/>
            <a:ext cx="83682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 i normanni avevano preso il controllo della regione, l’italia meridionale e la sicilia furono sotto l’influenza di molti poteri.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longobardi ,la gente germanica, trovarono l’italia meridionale come loro casa nel sesto secolo.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guerra civile e i conflitti locali con gli altri poteri fecero i longobardi debole e condussero alla causa della loro rovina.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Inoltre i bizantini influenzarono la regione durante il medioevo. Gli arabi aglabiti invasero la sicilia creando instabilità nell'impero e anche una situazione degli ostaggi con i soldati arabi.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Sicilia Longobardo, Bizantino, e Arabo   </a:t>
            </a:r>
            <a:r>
              <a:rPr lang="it" sz="2000"/>
              <a:t>(cont.)</a:t>
            </a:r>
            <a:endParaRPr sz="20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causa di tanti fattori. Gli Arabi presero il controllo dell’isola e portarono la cultura islamica e la prosperità alla Sicilia con successo.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normanni presero il controllo dell’isola dagli arabi per usare la loro abilità militare e sfruttare le tensioni politiche.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Mentre i normanni erano in potenza, l’influenza dei longobardi, i bizantini, e gli arabi nella Sicilia esisterono e potrebbe esser visto delle diversità dall’architettura, la lingua, e la religione sull’isola.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Attivit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à</a:t>
            </a:r>
            <a:r>
              <a:rPr lang="it"/>
              <a:t> dei governanti normanni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371600"/>
            <a:ext cx="83682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I figli di Tancredi de Hauteville diventerebbero i governanti della Sicilia Normanna. Dovete analizzare l’impatto dei governanti normanni.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In un gruppo di 5 al massimo, dovete cercare i governanti della Sicilia Normanna e dovete presentare le vostre risultanze con una breve presentazione e il loro impatto sulla cultura della regione.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L'attività può trovare </a:t>
            </a:r>
            <a:r>
              <a:rPr lang="it" u="sng" dirty="0">
                <a:solidFill>
                  <a:schemeClr val="hlink"/>
                </a:solidFill>
                <a:hlinkClick r:id="rId3"/>
              </a:rPr>
              <a:t>qui</a:t>
            </a:r>
            <a:endParaRPr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00" y="3236125"/>
            <a:ext cx="1577725" cy="18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Bibliografia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087800"/>
            <a:ext cx="83682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Schnell, Brian, ed altri. “La Conquista Normanna dell’Italia meridionale e della Sicilia · Il Progetto della Sicilia Normanna.” Il Progetto della Sicilia Normanna, 1 Sept. 2021, </a:t>
            </a:r>
            <a:r>
              <a:rPr lang="it" sz="1600" u="sng">
                <a:solidFill>
                  <a:schemeClr val="hlink"/>
                </a:solidFill>
                <a:hlinkClick r:id="rId3"/>
              </a:rPr>
              <a:t>http://normansicily.org/it/resources/learn/group_one/</a:t>
            </a:r>
            <a:r>
              <a:rPr lang="it" sz="1600"/>
              <a:t>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	Ahmed, Masud, ed altri. “Il Mondo che i Normanni Trovarono · Il Progetto della Sicilia Normanna.” Il Progetto della Sicilia Normanna, 1 Sept. 2021, </a:t>
            </a:r>
            <a:r>
              <a:rPr lang="it" sz="1600" u="sng">
                <a:solidFill>
                  <a:schemeClr val="hlink"/>
                </a:solidFill>
                <a:hlinkClick r:id="rId4"/>
              </a:rPr>
              <a:t>http://normansicily.org/it/resources/learn/group_three/</a:t>
            </a:r>
            <a:r>
              <a:rPr lang="it" sz="1600"/>
              <a:t>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	DeVivo, Richard, ed altri. “I Governanti Normanni · Il Progetto della Sicilia Normanna.” Il Progetto della Sicilia Normanna, 1 Sept. 2021, </a:t>
            </a:r>
            <a:r>
              <a:rPr lang="it" sz="1600" u="sng">
                <a:solidFill>
                  <a:schemeClr val="hlink"/>
                </a:solidFill>
                <a:hlinkClick r:id="rId5"/>
              </a:rPr>
              <a:t>http://normansicily.org/it/resources/learn/group_two/</a:t>
            </a:r>
            <a:r>
              <a:rPr lang="it" sz="1600"/>
              <a:t>. </a:t>
            </a:r>
            <a:endParaRPr sz="16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Cotugno, Emily. “Il Mondo che i Normanni Crearono · VI. L’Arte e L’Architettura.” Il Progetto della Sicilia Normanna, 1 Sept. 2021,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http://normansicily.org/it/resources/learn/group_four/</a:t>
            </a:r>
            <a:r>
              <a:rPr lang="it" sz="1600"/>
              <a:t>. (immagini)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La gente della Sicilia Normanna</vt:lpstr>
      <vt:lpstr>Origini</vt:lpstr>
      <vt:lpstr>Sicilia Longobardo, Bizantino, e Arabo </vt:lpstr>
      <vt:lpstr>Sicilia Longobardo, Bizantino, e Arabo   (cont.)</vt:lpstr>
      <vt:lpstr>Attività dei governanti normanni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gente della Sicilia Normanna</dc:title>
  <cp:lastModifiedBy>Joe Hayes</cp:lastModifiedBy>
  <cp:revision>1</cp:revision>
  <dcterms:modified xsi:type="dcterms:W3CDTF">2022-07-26T21:58:48Z</dcterms:modified>
</cp:coreProperties>
</file>