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5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4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8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6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20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0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5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4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5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1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8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1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D00DA2-D894-4F5A-A581-38FFA826DA6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FA3A35-E726-4A56-A865-F8045E46D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4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E93A-EE62-4391-A28A-16B5CA963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933" y="999720"/>
            <a:ext cx="8574622" cy="26869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ORPHAN FOUNDATION SYSTEM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4316-7E49-4922-A2DC-DA5353420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7557" y="4191194"/>
            <a:ext cx="2724443" cy="257347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NO-2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PRASANNA D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KAMALI S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SAFRIN ARAFA S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VEMBULAKSHMI R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PRIYADARSHINI V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430A-A096-4542-840F-995AFB01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7287"/>
            <a:ext cx="10018713" cy="136456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93AF-DFC1-4709-9346-C5F2BA4F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1853"/>
            <a:ext cx="10018713" cy="41593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5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883E-6359-4FCC-9025-14DB2C03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7626"/>
            <a:ext cx="10018713" cy="140676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F870-3FC9-40DA-AB61-58EE3390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4394"/>
            <a:ext cx="10018713" cy="404680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orphanage is a place where children without parents are cared for and housed.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child has no parents as the parents died or lost custody the child is considered as an orphan.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orphanage will care for babies and also older children without parents. Orphanages care for children until they can be placed in homes and get adopted.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7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434F-0545-40EE-A941-015CDD91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6610"/>
            <a:ext cx="10018713" cy="15333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2EA9-9695-4BE3-AB3B-269EACFE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8973"/>
            <a:ext cx="10018713" cy="320743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Orphans in orphanages are given a safe environment in which to grow, given somewhere to sleep, regular food and schooling.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though, is that children in orphanages are given a stable lifestyle that they would not find at home. They are offered a routine and a calm space in places often affected by war and crime.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9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B4A6-883C-4429-81A0-B8E49DA6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0678"/>
            <a:ext cx="10018713" cy="17021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B02F-28A7-4F5A-9A04-59321F11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47446"/>
            <a:ext cx="10018713" cy="346768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platform that is very beneficial for orphaned children. By this we can keep orphaned children in right place.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donation is also possible from this project.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2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DD59-130A-44A7-92EF-64CF1631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05973"/>
            <a:ext cx="10018713" cy="12274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0E61-4381-48FF-A3F0-208CB2C9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30327"/>
            <a:ext cx="10018713" cy="295421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help a child escape from the bonds of poverty through our donation online.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donation will ensure that the children receives Education, Healthcare as well as some support through every phase of the child life.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008B-395A-4B5D-98A3-795DE7CE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6610"/>
            <a:ext cx="10018713" cy="15615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CED5-6D3D-4C5C-B3EB-1E15B562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379" y="1494693"/>
            <a:ext cx="10018713" cy="2824089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to improve the current situation of orphan child and give them needed help that they deserve.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can use the donation online portal as the social platform to improve the current condition of orphans.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C749-09DA-4DC0-9E0C-3188EEF2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70670"/>
            <a:ext cx="10018713" cy="4389121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  <a:cs typeface="Times New Roman" panose="02020603050405020304" pitchFamily="18" charset="0"/>
              </a:rPr>
              <a:t>THANK</a:t>
            </a:r>
            <a:r>
              <a:rPr lang="en-US" sz="6000" dirty="0">
                <a:latin typeface="Algerian" panose="04020705040A02060702" pitchFamily="82" charset="0"/>
              </a:rPr>
              <a:t> </a:t>
            </a:r>
            <a:r>
              <a:rPr lang="en-US" sz="6000" dirty="0">
                <a:latin typeface="Algerian" panose="04020705040A02060702" pitchFamily="82" charset="0"/>
                <a:cs typeface="Times New Roman" panose="02020603050405020304" pitchFamily="18" charset="0"/>
              </a:rPr>
              <a:t>YOU</a:t>
            </a:r>
            <a:endParaRPr lang="en-IN" sz="6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56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</TotalTime>
  <Words>279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Corbel</vt:lpstr>
      <vt:lpstr>Times New Roman</vt:lpstr>
      <vt:lpstr>Parallax</vt:lpstr>
      <vt:lpstr>ORPHAN FOUNDATION SYSTEM</vt:lpstr>
      <vt:lpstr>CONTENTS</vt:lpstr>
      <vt:lpstr>INTRODUCTION</vt:lpstr>
      <vt:lpstr>IMPORTANCE</vt:lpstr>
      <vt:lpstr>NEED OF THE PROJECT</vt:lpstr>
      <vt:lpstr>DONATION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ORPHAN FOUNDATION SYSTEM</dc:title>
  <dc:creator>LAXMIPRASANNA MANCHIKATLA</dc:creator>
  <cp:lastModifiedBy>LAXMIPRASANNA MANCHIKATLA</cp:lastModifiedBy>
  <cp:revision>1</cp:revision>
  <dcterms:created xsi:type="dcterms:W3CDTF">2021-09-14T16:13:35Z</dcterms:created>
  <dcterms:modified xsi:type="dcterms:W3CDTF">2021-09-14T18:11:50Z</dcterms:modified>
</cp:coreProperties>
</file>