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93799C-26F8-484D-99FB-9046E6FD0757}"/>
              </a:ext>
            </a:extLst>
          </p:cNvPr>
          <p:cNvGrpSpPr/>
          <p:nvPr/>
        </p:nvGrpSpPr>
        <p:grpSpPr>
          <a:xfrm>
            <a:off x="809747" y="2417862"/>
            <a:ext cx="3402582" cy="3265710"/>
            <a:chOff x="809747" y="2417862"/>
            <a:chExt cx="3402582" cy="32657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34CB77-1540-488A-BAC5-92BE8D140F55}"/>
                </a:ext>
              </a:extLst>
            </p:cNvPr>
            <p:cNvSpPr/>
            <p:nvPr/>
          </p:nvSpPr>
          <p:spPr>
            <a:xfrm>
              <a:off x="3537415" y="241786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B241-141A-416D-B376-76FFA5B9A86B}"/>
                </a:ext>
              </a:extLst>
            </p:cNvPr>
            <p:cNvSpPr/>
            <p:nvPr/>
          </p:nvSpPr>
          <p:spPr>
            <a:xfrm>
              <a:off x="2862501" y="307100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BB742F-FB2E-43B9-9D10-7F79756E8B9F}"/>
                </a:ext>
              </a:extLst>
            </p:cNvPr>
            <p:cNvSpPr/>
            <p:nvPr/>
          </p:nvSpPr>
          <p:spPr>
            <a:xfrm>
              <a:off x="2159575" y="37241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FB2089-766B-4C26-AC7E-C93597A987C4}"/>
                </a:ext>
              </a:extLst>
            </p:cNvPr>
            <p:cNvSpPr/>
            <p:nvPr/>
          </p:nvSpPr>
          <p:spPr>
            <a:xfrm>
              <a:off x="809747" y="503043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93DFA8-D6AE-4FAD-8223-716E658FFEDB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3199958" y="297535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4987F-EE96-480E-9AB1-AE24A1D317BF}"/>
                </a:ext>
              </a:extLst>
            </p:cNvPr>
            <p:cNvSpPr/>
            <p:nvPr/>
          </p:nvSpPr>
          <p:spPr>
            <a:xfrm>
              <a:off x="1484661" y="4377288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EDA84E-4DCB-46FA-B691-366B28EAD441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497032" y="3628496"/>
              <a:ext cx="464308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D1A9D-6118-4EA1-8123-0AF9F9D9CD13}"/>
                </a:ext>
              </a:extLst>
            </p:cNvPr>
            <p:cNvCxnSpPr>
              <a:stCxn id="28" idx="3"/>
              <a:endCxn id="33" idx="0"/>
            </p:cNvCxnSpPr>
            <p:nvPr/>
          </p:nvCxnSpPr>
          <p:spPr>
            <a:xfrm flipH="1">
              <a:off x="1822118" y="4281638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52DCD-1C8F-4F8A-8989-169988084D1A}"/>
                </a:ext>
              </a:extLst>
            </p:cNvPr>
            <p:cNvCxnSpPr>
              <a:stCxn id="33" idx="3"/>
              <a:endCxn id="29" idx="0"/>
            </p:cNvCxnSpPr>
            <p:nvPr/>
          </p:nvCxnSpPr>
          <p:spPr>
            <a:xfrm flipH="1">
              <a:off x="1147204" y="4934780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4461E-4A4E-45B3-9D6C-8094CE1C6042}"/>
              </a:ext>
            </a:extLst>
          </p:cNvPr>
          <p:cNvGrpSpPr/>
          <p:nvPr/>
        </p:nvGrpSpPr>
        <p:grpSpPr>
          <a:xfrm>
            <a:off x="4746172" y="3884052"/>
            <a:ext cx="2710956" cy="1959426"/>
            <a:chOff x="4746172" y="3884052"/>
            <a:chExt cx="2710956" cy="19594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A1472-F9AD-4112-B694-160E57A565A0}"/>
                </a:ext>
              </a:extLst>
            </p:cNvPr>
            <p:cNvSpPr/>
            <p:nvPr/>
          </p:nvSpPr>
          <p:spPr>
            <a:xfrm>
              <a:off x="5421086" y="388405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ACB59D-CB2C-4476-A3BC-E0FECA09F6E5}"/>
                </a:ext>
              </a:extLst>
            </p:cNvPr>
            <p:cNvSpPr/>
            <p:nvPr/>
          </p:nvSpPr>
          <p:spPr>
            <a:xfrm>
              <a:off x="4746172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04B484-C9C2-4667-ACF9-6710956CA926}"/>
                </a:ext>
              </a:extLst>
            </p:cNvPr>
            <p:cNvSpPr/>
            <p:nvPr/>
          </p:nvSpPr>
          <p:spPr>
            <a:xfrm>
              <a:off x="6101650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15ECAF-854E-4CBB-A255-413896004119}"/>
                </a:ext>
              </a:extLst>
            </p:cNvPr>
            <p:cNvSpPr/>
            <p:nvPr/>
          </p:nvSpPr>
          <p:spPr>
            <a:xfrm>
              <a:off x="5415437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9EB05B-D2E8-48BD-83E8-1B545FA5034F}"/>
                </a:ext>
              </a:extLst>
            </p:cNvPr>
            <p:cNvSpPr/>
            <p:nvPr/>
          </p:nvSpPr>
          <p:spPr>
            <a:xfrm>
              <a:off x="6782214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156A2-F87F-4D6C-B4AF-9949459F28FB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5083629" y="444154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B087C-57A3-43A9-9A70-7FEA2951674F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>
            <a:xfrm>
              <a:off x="5997161" y="4441544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688C23-20BE-4741-9DF6-58590B4E6E73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5322247" y="5094686"/>
              <a:ext cx="430647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89D4B-A50A-4971-80CC-77E6DA7E4708}"/>
                </a:ext>
              </a:extLst>
            </p:cNvPr>
            <p:cNvCxnSpPr>
              <a:stCxn id="50" idx="5"/>
              <a:endCxn id="55" idx="0"/>
            </p:cNvCxnSpPr>
            <p:nvPr/>
          </p:nvCxnSpPr>
          <p:spPr>
            <a:xfrm>
              <a:off x="6677725" y="5094686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541FC8-0899-4189-9DF2-3F76C73239CC}"/>
              </a:ext>
            </a:extLst>
          </p:cNvPr>
          <p:cNvGrpSpPr/>
          <p:nvPr/>
        </p:nvGrpSpPr>
        <p:grpSpPr>
          <a:xfrm>
            <a:off x="4746172" y="1455576"/>
            <a:ext cx="2024742" cy="1353777"/>
            <a:chOff x="4746172" y="1455576"/>
            <a:chExt cx="2024742" cy="13537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B469F7-E458-42E7-84FD-4D9B3E047F99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  <a:endParaRPr lang="en-US" sz="12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1B2D3E-34B9-45F0-827C-BB0F5B7EE24E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  <a:endParaRPr lang="en-US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B445D6-17BE-4D10-9575-42F71F485F9F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D8771C-417B-48CF-B9E5-7B108F54C45F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4A951-A2A0-4EE6-8C7B-FD5B6F9EAF76}"/>
                </a:ext>
              </a:extLst>
            </p:cNvPr>
            <p:cNvCxnSpPr>
              <a:stCxn id="3" idx="5"/>
              <a:endCxn id="5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6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6</cp:revision>
  <dcterms:created xsi:type="dcterms:W3CDTF">2021-02-14T16:16:47Z</dcterms:created>
  <dcterms:modified xsi:type="dcterms:W3CDTF">2021-02-14T23:45:11Z</dcterms:modified>
</cp:coreProperties>
</file>