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A5E-BADD-4E29-9EDC-4E713AB95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037FF-400F-4457-B261-E3EAFDE9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A54E-3234-460F-ACF2-9F30EE06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7E08A-CE34-4CEB-B981-ECD7B567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1ABC9-6466-471D-8EF2-758334DA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3C12-14B3-4159-AC4D-1906683C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DACAB-7A07-46EF-8C2A-AF432C86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AE428-CF8C-4001-B6B5-94693FD7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0166-3AA8-461F-A0B8-C7779E54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E14B-917C-4284-8B4F-5794A897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78C68-9B3E-46B4-96A0-8698ADDE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4FA00-FF4B-4866-852B-02D0B8CB8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F4BC-4952-4121-B84D-B0F488E3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D2DE-2D31-4546-9960-1811A6CA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D522-177E-42EA-91E2-479943B6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3A34-B659-45CE-ACA3-6CF66A38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14C9-2D8A-4BE8-965B-7E5161A8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8FEE-FBCE-4538-9F0A-66DF474A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E90D-58AA-422E-8C6A-6366D41A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8C0C-B6F0-4038-AD3C-826090C1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9B75-73D6-4C99-9284-EB567A8B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AF11-E002-4531-AFD8-248EBB47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C5ED-B319-496F-BF91-9E810E17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23C4-4830-4708-AF72-56B9C080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E6FF-B040-4AB4-AC27-887BA765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4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E80B-BA35-475C-863F-8E8BA4ED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5432-E9EB-427A-ABF5-F50A0402E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969C0-803A-4DE7-AA27-E8F8F3C5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27FE-F937-4805-8BE3-A15E80CD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1AA9E-F305-4F7D-801E-9ADEDB56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F0B0D-79DA-42D2-8C62-6DCD6DD7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64BA-E05F-44F4-A64D-4CEBC26E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5E91-9977-4EC7-BCC2-F6EFCD32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DEBA4-CE71-498A-8C13-9BB1C47D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A8D8A-5DBA-42AA-BFBC-904DE9866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32977-C714-423C-AC6C-B67324971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7055B-FC7A-4404-A90E-2C087BF5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58CEB-1A7C-432D-8E00-9D738E04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AFDFA-CE61-4BAD-93EF-FD4EED34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6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3081-FBFC-4D09-83D6-C885B5AC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E51E4-DBF0-469A-AAAB-1B3D6494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44397-496E-4886-9A40-A9A9E6BB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A5263-BACF-4286-9E31-34C8B2A2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2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2F1A0-5A9B-4E5D-9C42-68494161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B0CDB-74D5-4B05-AA80-8E36F999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34FAA-3F0A-4C04-8621-5437A55F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856F-00FE-4F44-88EA-6A87C420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7365-3074-4E10-8719-E7669254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BAB09-D3CB-4E4F-8850-6AA9C3A2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47F11-AE3F-4FAA-B186-28086576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54742-4542-4C76-BE3A-4499DC4D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5DA0D-A297-4C32-84A9-82A1C903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3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0AED-9314-4BC2-AB0E-5DD4E812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03B15-B72A-4431-8180-CB123A02E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5E694-5F4F-4E67-996B-E4101266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B9C87-FD8B-4EAA-8158-91C48316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4D7E-118B-4EF3-98EA-72BFA08E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D5D8F-4061-446D-8055-C31595A1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B3FD2-CC9A-4BA0-8059-972884C2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649F6-AC95-4E56-B6BE-9B8CBB5B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4784-034E-4940-94EB-CE2D33FEB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788F2-950F-4F2E-9770-EB3413EC90C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83143-BA02-4C37-A2A7-1A33A5378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BC78-6A7D-45A7-B847-8A90C7651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6CE911C-E3A2-4378-9188-A0CECD4FFBC7}"/>
              </a:ext>
            </a:extLst>
          </p:cNvPr>
          <p:cNvGrpSpPr/>
          <p:nvPr/>
        </p:nvGrpSpPr>
        <p:grpSpPr>
          <a:xfrm>
            <a:off x="4746172" y="1455576"/>
            <a:ext cx="2673488" cy="2054412"/>
            <a:chOff x="4746172" y="1455576"/>
            <a:chExt cx="2673488" cy="20544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FC2A73C-85F2-4D91-A669-90B8943FFA28}"/>
                </a:ext>
              </a:extLst>
            </p:cNvPr>
            <p:cNvSpPr/>
            <p:nvPr/>
          </p:nvSpPr>
          <p:spPr>
            <a:xfrm>
              <a:off x="5421086" y="145557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97442-78E1-41D0-AB8F-AB91BD98CB77}"/>
                </a:ext>
              </a:extLst>
            </p:cNvPr>
            <p:cNvSpPr/>
            <p:nvPr/>
          </p:nvSpPr>
          <p:spPr>
            <a:xfrm>
              <a:off x="4746172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4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4EDE45-3A18-4F85-A635-8CF40CF4AE79}"/>
                </a:ext>
              </a:extLst>
            </p:cNvPr>
            <p:cNvSpPr/>
            <p:nvPr/>
          </p:nvSpPr>
          <p:spPr>
            <a:xfrm>
              <a:off x="6096000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4B40C0-A825-4A60-9B0A-89274A4D9FFA}"/>
                </a:ext>
              </a:extLst>
            </p:cNvPr>
            <p:cNvSpPr/>
            <p:nvPr/>
          </p:nvSpPr>
          <p:spPr>
            <a:xfrm>
              <a:off x="5421086" y="28568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9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D96CD1-7A53-44FE-BB76-7D3EC30DE230}"/>
                </a:ext>
              </a:extLst>
            </p:cNvPr>
            <p:cNvSpPr/>
            <p:nvPr/>
          </p:nvSpPr>
          <p:spPr>
            <a:xfrm>
              <a:off x="6744746" y="28568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11</a:t>
              </a:r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FC3749-D8FA-4D1C-9973-30122639AC3A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5083629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D6A102-7C06-4608-BBCB-98E57CAFD495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5997161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F65C1E-60AC-4ECC-92FB-15D5EEACBB6E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5758543" y="2713703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D83AA7-732F-482E-9C3E-7ABE4094F6E6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>
            <a:xfrm>
              <a:off x="6672075" y="2713703"/>
              <a:ext cx="410128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1BBFFB-B615-4AC5-B505-5707E384423A}"/>
              </a:ext>
            </a:extLst>
          </p:cNvPr>
          <p:cNvGrpSpPr/>
          <p:nvPr/>
        </p:nvGrpSpPr>
        <p:grpSpPr>
          <a:xfrm>
            <a:off x="8150599" y="1295670"/>
            <a:ext cx="3348402" cy="2755047"/>
            <a:chOff x="8150599" y="1295670"/>
            <a:chExt cx="3348402" cy="275504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D9CB9B-A8D4-4032-87A3-5B6BFBEEAE39}"/>
                </a:ext>
              </a:extLst>
            </p:cNvPr>
            <p:cNvSpPr/>
            <p:nvPr/>
          </p:nvSpPr>
          <p:spPr>
            <a:xfrm>
              <a:off x="8825513" y="129567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B2808DC-55CC-4D04-8BC6-C27070FB763F}"/>
                </a:ext>
              </a:extLst>
            </p:cNvPr>
            <p:cNvSpPr/>
            <p:nvPr/>
          </p:nvSpPr>
          <p:spPr>
            <a:xfrm>
              <a:off x="8150599" y="199630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4</a:t>
              </a:r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5CEDE5-A2FC-4C51-B590-DA7B21A34D4D}"/>
                </a:ext>
              </a:extLst>
            </p:cNvPr>
            <p:cNvSpPr/>
            <p:nvPr/>
          </p:nvSpPr>
          <p:spPr>
            <a:xfrm>
              <a:off x="9500427" y="199630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22918C3-EC80-46F2-9A32-C17288B23AD2}"/>
                </a:ext>
              </a:extLst>
            </p:cNvPr>
            <p:cNvSpPr/>
            <p:nvPr/>
          </p:nvSpPr>
          <p:spPr>
            <a:xfrm>
              <a:off x="10149173" y="269694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AAADCC-86DC-4D70-836E-623DED2328A9}"/>
                </a:ext>
              </a:extLst>
            </p:cNvPr>
            <p:cNvCxnSpPr>
              <a:stCxn id="36" idx="3"/>
              <a:endCxn id="37" idx="0"/>
            </p:cNvCxnSpPr>
            <p:nvPr/>
          </p:nvCxnSpPr>
          <p:spPr>
            <a:xfrm flipH="1">
              <a:off x="8488056" y="185316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5F3DC9-5C98-4A6B-9D66-84EA9B7F48F4}"/>
                </a:ext>
              </a:extLst>
            </p:cNvPr>
            <p:cNvCxnSpPr>
              <a:stCxn id="36" idx="5"/>
              <a:endCxn id="38" idx="0"/>
            </p:cNvCxnSpPr>
            <p:nvPr/>
          </p:nvCxnSpPr>
          <p:spPr>
            <a:xfrm>
              <a:off x="9401588" y="185316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E14366A-E37A-48A5-8005-F021B257CB91}"/>
                </a:ext>
              </a:extLst>
            </p:cNvPr>
            <p:cNvCxnSpPr>
              <a:stCxn id="38" idx="5"/>
              <a:endCxn id="40" idx="0"/>
            </p:cNvCxnSpPr>
            <p:nvPr/>
          </p:nvCxnSpPr>
          <p:spPr>
            <a:xfrm>
              <a:off x="10076502" y="2553797"/>
              <a:ext cx="410128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BC3A4EA-A8A5-4326-89C7-F47E8D164002}"/>
                </a:ext>
              </a:extLst>
            </p:cNvPr>
            <p:cNvSpPr/>
            <p:nvPr/>
          </p:nvSpPr>
          <p:spPr>
            <a:xfrm>
              <a:off x="9474259" y="339757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9</a:t>
              </a:r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B55A1E7-82E1-4A8E-A49A-DF48409B29E3}"/>
                </a:ext>
              </a:extLst>
            </p:cNvPr>
            <p:cNvSpPr/>
            <p:nvPr/>
          </p:nvSpPr>
          <p:spPr>
            <a:xfrm>
              <a:off x="10824087" y="339757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11</a:t>
              </a:r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FC4A75-33C8-4A26-85D2-4DF2E7FE0694}"/>
                </a:ext>
              </a:extLst>
            </p:cNvPr>
            <p:cNvCxnSpPr>
              <a:stCxn id="40" idx="3"/>
              <a:endCxn id="45" idx="0"/>
            </p:cNvCxnSpPr>
            <p:nvPr/>
          </p:nvCxnSpPr>
          <p:spPr>
            <a:xfrm flipH="1">
              <a:off x="9811716" y="325443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50A88AA-F236-4C78-AE4E-9E0B68DDA38B}"/>
                </a:ext>
              </a:extLst>
            </p:cNvPr>
            <p:cNvCxnSpPr>
              <a:stCxn id="40" idx="5"/>
              <a:endCxn id="47" idx="0"/>
            </p:cNvCxnSpPr>
            <p:nvPr/>
          </p:nvCxnSpPr>
          <p:spPr>
            <a:xfrm>
              <a:off x="10725248" y="325443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93799C-26F8-484D-99FB-9046E6FD0757}"/>
              </a:ext>
            </a:extLst>
          </p:cNvPr>
          <p:cNvGrpSpPr/>
          <p:nvPr/>
        </p:nvGrpSpPr>
        <p:grpSpPr>
          <a:xfrm>
            <a:off x="809747" y="2417862"/>
            <a:ext cx="3402582" cy="3265710"/>
            <a:chOff x="809747" y="2417862"/>
            <a:chExt cx="3402582" cy="326571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34CB77-1540-488A-BAC5-92BE8D140F55}"/>
                </a:ext>
              </a:extLst>
            </p:cNvPr>
            <p:cNvSpPr/>
            <p:nvPr/>
          </p:nvSpPr>
          <p:spPr>
            <a:xfrm>
              <a:off x="3537415" y="2417862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3BEB241-141A-416D-B376-76FFA5B9A86B}"/>
                </a:ext>
              </a:extLst>
            </p:cNvPr>
            <p:cNvSpPr/>
            <p:nvPr/>
          </p:nvSpPr>
          <p:spPr>
            <a:xfrm>
              <a:off x="2862501" y="3071004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8</a:t>
              </a:r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BB742F-FB2E-43B9-9D10-7F79756E8B9F}"/>
                </a:ext>
              </a:extLst>
            </p:cNvPr>
            <p:cNvSpPr/>
            <p:nvPr/>
          </p:nvSpPr>
          <p:spPr>
            <a:xfrm>
              <a:off x="2159575" y="37241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7</a:t>
              </a:r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FB2089-766B-4C26-AC7E-C93597A987C4}"/>
                </a:ext>
              </a:extLst>
            </p:cNvPr>
            <p:cNvSpPr/>
            <p:nvPr/>
          </p:nvSpPr>
          <p:spPr>
            <a:xfrm>
              <a:off x="809747" y="503043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93DFA8-D6AE-4FAD-8223-716E658FFEDB}"/>
                </a:ext>
              </a:extLst>
            </p:cNvPr>
            <p:cNvCxnSpPr>
              <a:stCxn id="26" idx="3"/>
              <a:endCxn id="27" idx="0"/>
            </p:cNvCxnSpPr>
            <p:nvPr/>
          </p:nvCxnSpPr>
          <p:spPr>
            <a:xfrm flipH="1">
              <a:off x="3199958" y="2975354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B4987F-EE96-480E-9AB1-AE24A1D317BF}"/>
                </a:ext>
              </a:extLst>
            </p:cNvPr>
            <p:cNvSpPr/>
            <p:nvPr/>
          </p:nvSpPr>
          <p:spPr>
            <a:xfrm>
              <a:off x="1484661" y="4377288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EEDA84E-4DCB-46FA-B691-366B28EAD441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>
            <a:xfrm flipH="1">
              <a:off x="2497032" y="3628496"/>
              <a:ext cx="464308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D1A9D-6118-4EA1-8123-0AF9F9D9CD13}"/>
                </a:ext>
              </a:extLst>
            </p:cNvPr>
            <p:cNvCxnSpPr>
              <a:stCxn id="28" idx="3"/>
              <a:endCxn id="33" idx="0"/>
            </p:cNvCxnSpPr>
            <p:nvPr/>
          </p:nvCxnSpPr>
          <p:spPr>
            <a:xfrm flipH="1">
              <a:off x="1822118" y="4281638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52DCD-1C8F-4F8A-8989-169988084D1A}"/>
                </a:ext>
              </a:extLst>
            </p:cNvPr>
            <p:cNvCxnSpPr>
              <a:stCxn id="33" idx="3"/>
              <a:endCxn id="29" idx="0"/>
            </p:cNvCxnSpPr>
            <p:nvPr/>
          </p:nvCxnSpPr>
          <p:spPr>
            <a:xfrm flipH="1">
              <a:off x="1147204" y="4934780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D4461E-4A4E-45B3-9D6C-8094CE1C6042}"/>
              </a:ext>
            </a:extLst>
          </p:cNvPr>
          <p:cNvGrpSpPr/>
          <p:nvPr/>
        </p:nvGrpSpPr>
        <p:grpSpPr>
          <a:xfrm>
            <a:off x="4746172" y="3884052"/>
            <a:ext cx="2710956" cy="1959426"/>
            <a:chOff x="4746172" y="3884052"/>
            <a:chExt cx="2710956" cy="195942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D9A1472-F9AD-4112-B694-160E57A565A0}"/>
                </a:ext>
              </a:extLst>
            </p:cNvPr>
            <p:cNvSpPr/>
            <p:nvPr/>
          </p:nvSpPr>
          <p:spPr>
            <a:xfrm>
              <a:off x="5421086" y="3884052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7</a:t>
              </a:r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0ACB59D-CB2C-4476-A3BC-E0FECA09F6E5}"/>
                </a:ext>
              </a:extLst>
            </p:cNvPr>
            <p:cNvSpPr/>
            <p:nvPr/>
          </p:nvSpPr>
          <p:spPr>
            <a:xfrm>
              <a:off x="4746172" y="4537194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F04B484-C9C2-4667-ACF9-6710956CA926}"/>
                </a:ext>
              </a:extLst>
            </p:cNvPr>
            <p:cNvSpPr/>
            <p:nvPr/>
          </p:nvSpPr>
          <p:spPr>
            <a:xfrm>
              <a:off x="6101650" y="4537194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8</a:t>
              </a:r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F15ECAF-854E-4CBB-A255-413896004119}"/>
                </a:ext>
              </a:extLst>
            </p:cNvPr>
            <p:cNvSpPr/>
            <p:nvPr/>
          </p:nvSpPr>
          <p:spPr>
            <a:xfrm>
              <a:off x="5415437" y="519033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D9EB05B-D2E8-48BD-83E8-1B545FA5034F}"/>
                </a:ext>
              </a:extLst>
            </p:cNvPr>
            <p:cNvSpPr/>
            <p:nvPr/>
          </p:nvSpPr>
          <p:spPr>
            <a:xfrm>
              <a:off x="6782214" y="519033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5156A2-F87F-4D6C-B4AF-9949459F28FB}"/>
                </a:ext>
              </a:extLst>
            </p:cNvPr>
            <p:cNvCxnSpPr>
              <a:stCxn id="48" idx="3"/>
              <a:endCxn id="49" idx="0"/>
            </p:cNvCxnSpPr>
            <p:nvPr/>
          </p:nvCxnSpPr>
          <p:spPr>
            <a:xfrm flipH="1">
              <a:off x="5083629" y="4441544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3AB087C-57A3-43A9-9A70-7FEA2951674F}"/>
                </a:ext>
              </a:extLst>
            </p:cNvPr>
            <p:cNvCxnSpPr>
              <a:stCxn id="48" idx="5"/>
              <a:endCxn id="50" idx="0"/>
            </p:cNvCxnSpPr>
            <p:nvPr/>
          </p:nvCxnSpPr>
          <p:spPr>
            <a:xfrm>
              <a:off x="5997161" y="4441544"/>
              <a:ext cx="44194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B688C23-20BE-4741-9DF6-58590B4E6E73}"/>
                </a:ext>
              </a:extLst>
            </p:cNvPr>
            <p:cNvCxnSpPr>
              <a:cxnSpLocks/>
              <a:stCxn id="49" idx="5"/>
              <a:endCxn id="52" idx="0"/>
            </p:cNvCxnSpPr>
            <p:nvPr/>
          </p:nvCxnSpPr>
          <p:spPr>
            <a:xfrm>
              <a:off x="5322247" y="5094686"/>
              <a:ext cx="430647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4989D4B-A50A-4971-80CC-77E6DA7E4708}"/>
                </a:ext>
              </a:extLst>
            </p:cNvPr>
            <p:cNvCxnSpPr>
              <a:stCxn id="50" idx="5"/>
              <a:endCxn id="55" idx="0"/>
            </p:cNvCxnSpPr>
            <p:nvPr/>
          </p:nvCxnSpPr>
          <p:spPr>
            <a:xfrm>
              <a:off x="6677725" y="5094686"/>
              <a:ext cx="44194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94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7541FC8-0899-4189-9DF2-3F76C73239CC}"/>
              </a:ext>
            </a:extLst>
          </p:cNvPr>
          <p:cNvGrpSpPr/>
          <p:nvPr/>
        </p:nvGrpSpPr>
        <p:grpSpPr>
          <a:xfrm>
            <a:off x="9209115" y="659291"/>
            <a:ext cx="2024742" cy="1353777"/>
            <a:chOff x="4746172" y="1455576"/>
            <a:chExt cx="2024742" cy="135377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2B469F7-E458-42E7-84FD-4D9B3E047F99}"/>
                </a:ext>
              </a:extLst>
            </p:cNvPr>
            <p:cNvSpPr/>
            <p:nvPr/>
          </p:nvSpPr>
          <p:spPr>
            <a:xfrm>
              <a:off x="5421086" y="145557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10,5</a:t>
              </a:r>
              <a:endParaRPr lang="en-US" sz="1200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51B2D3E-34B9-45F0-827C-BB0F5B7EE24E}"/>
                </a:ext>
              </a:extLst>
            </p:cNvPr>
            <p:cNvSpPr/>
            <p:nvPr/>
          </p:nvSpPr>
          <p:spPr>
            <a:xfrm>
              <a:off x="4746172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10,6</a:t>
              </a:r>
              <a:endParaRPr lang="en-US" sz="12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AB445D6-17BE-4D10-9575-42F71F485F9F}"/>
                </a:ext>
              </a:extLst>
            </p:cNvPr>
            <p:cNvSpPr/>
            <p:nvPr/>
          </p:nvSpPr>
          <p:spPr>
            <a:xfrm>
              <a:off x="6096000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9,3</a:t>
              </a:r>
              <a:endParaRPr lang="en-US" sz="12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D8771C-417B-48CF-B9E5-7B108F54C45F}"/>
                </a:ext>
              </a:extLst>
            </p:cNvPr>
            <p:cNvCxnSpPr>
              <a:stCxn id="3" idx="3"/>
              <a:endCxn id="4" idx="0"/>
            </p:cNvCxnSpPr>
            <p:nvPr/>
          </p:nvCxnSpPr>
          <p:spPr>
            <a:xfrm flipH="1">
              <a:off x="5083629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4A951-A2A0-4EE6-8C7B-FD5B6F9EAF76}"/>
                </a:ext>
              </a:extLst>
            </p:cNvPr>
            <p:cNvCxnSpPr>
              <a:stCxn id="3" idx="5"/>
              <a:endCxn id="5" idx="0"/>
            </p:cNvCxnSpPr>
            <p:nvPr/>
          </p:nvCxnSpPr>
          <p:spPr>
            <a:xfrm>
              <a:off x="5997161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8EC81D-A4BB-4E6F-A094-EA60F720B4C4}"/>
              </a:ext>
            </a:extLst>
          </p:cNvPr>
          <p:cNvGrpSpPr/>
          <p:nvPr/>
        </p:nvGrpSpPr>
        <p:grpSpPr>
          <a:xfrm>
            <a:off x="753645" y="539894"/>
            <a:ext cx="3517644" cy="2460096"/>
            <a:chOff x="753645" y="539894"/>
            <a:chExt cx="3517644" cy="246009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8B046C-78EA-4E39-93CC-AE89234B87EF}"/>
                </a:ext>
              </a:extLst>
            </p:cNvPr>
            <p:cNvSpPr/>
            <p:nvPr/>
          </p:nvSpPr>
          <p:spPr>
            <a:xfrm>
              <a:off x="1633056" y="539894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10,5</a:t>
              </a:r>
            </a:p>
            <a:p>
              <a:pPr algn="ctr"/>
              <a:r>
                <a:rPr lang="es-MX" sz="1200" dirty="0"/>
                <a:t>0</a:t>
              </a:r>
            </a:p>
            <a:p>
              <a:pPr algn="ctr"/>
              <a:r>
                <a:rPr lang="es-MX" sz="1200" dirty="0"/>
                <a:t>0</a:t>
              </a:r>
              <a:endParaRPr lang="en-US" sz="12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66C73CA-86AC-499C-82E8-D959C81262CB}"/>
                </a:ext>
              </a:extLst>
            </p:cNvPr>
            <p:cNvSpPr/>
            <p:nvPr/>
          </p:nvSpPr>
          <p:spPr>
            <a:xfrm>
              <a:off x="753645" y="1359926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10,6</a:t>
              </a:r>
            </a:p>
            <a:p>
              <a:pPr algn="ctr"/>
              <a:r>
                <a:rPr lang="es-MX" sz="1200" dirty="0"/>
                <a:t>0</a:t>
              </a:r>
            </a:p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9E4A77-3D91-4522-966B-DA73CEAD3699}"/>
                </a:ext>
              </a:extLst>
            </p:cNvPr>
            <p:cNvSpPr/>
            <p:nvPr/>
          </p:nvSpPr>
          <p:spPr>
            <a:xfrm>
              <a:off x="2512467" y="1359926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9,3</a:t>
              </a:r>
            </a:p>
            <a:p>
              <a:pPr algn="ctr"/>
              <a:r>
                <a:rPr lang="es-MX" sz="1200" dirty="0"/>
                <a:t>1</a:t>
              </a:r>
            </a:p>
            <a:p>
              <a:pPr algn="ctr"/>
              <a:r>
                <a:rPr lang="en-US" sz="1200" dirty="0"/>
                <a:t>0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E0501C-ECB1-45A5-BF95-D356F219084C}"/>
                </a:ext>
              </a:extLst>
            </p:cNvPr>
            <p:cNvSpPr/>
            <p:nvPr/>
          </p:nvSpPr>
          <p:spPr>
            <a:xfrm>
              <a:off x="3391878" y="2179958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14,1</a:t>
              </a:r>
            </a:p>
            <a:p>
              <a:pPr algn="ctr"/>
              <a:r>
                <a:rPr lang="es-MX" sz="1200" dirty="0"/>
                <a:t>1</a:t>
              </a:r>
            </a:p>
            <a:p>
              <a:pPr algn="ctr"/>
              <a:r>
                <a:rPr lang="en-US" sz="1200" dirty="0"/>
                <a:t>1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B4A2CD-5D31-4521-AFA9-6345B75E593D}"/>
                </a:ext>
              </a:extLst>
            </p:cNvPr>
            <p:cNvCxnSpPr>
              <a:stCxn id="11" idx="5"/>
              <a:endCxn id="18" idx="0"/>
            </p:cNvCxnSpPr>
            <p:nvPr/>
          </p:nvCxnSpPr>
          <p:spPr>
            <a:xfrm>
              <a:off x="2383680" y="1239835"/>
              <a:ext cx="568493" cy="120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8B46D64-09B9-46B9-A77A-5397EABA6100}"/>
                </a:ext>
              </a:extLst>
            </p:cNvPr>
            <p:cNvCxnSpPr>
              <a:stCxn id="11" idx="3"/>
              <a:endCxn id="17" idx="0"/>
            </p:cNvCxnSpPr>
            <p:nvPr/>
          </p:nvCxnSpPr>
          <p:spPr>
            <a:xfrm flipH="1">
              <a:off x="1193351" y="1239835"/>
              <a:ext cx="568492" cy="120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5713ED-83A7-4591-8AF3-9F4D78247533}"/>
                </a:ext>
              </a:extLst>
            </p:cNvPr>
            <p:cNvCxnSpPr>
              <a:stCxn id="18" idx="5"/>
              <a:endCxn id="19" idx="0"/>
            </p:cNvCxnSpPr>
            <p:nvPr/>
          </p:nvCxnSpPr>
          <p:spPr>
            <a:xfrm>
              <a:off x="3263091" y="2059867"/>
              <a:ext cx="568493" cy="120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01634CD-D125-4CD0-A281-0E1E3660E3C3}"/>
              </a:ext>
            </a:extLst>
          </p:cNvPr>
          <p:cNvGrpSpPr/>
          <p:nvPr/>
        </p:nvGrpSpPr>
        <p:grpSpPr>
          <a:xfrm>
            <a:off x="4714647" y="2898598"/>
            <a:ext cx="2638233" cy="1640064"/>
            <a:chOff x="4714647" y="2898598"/>
            <a:chExt cx="2638233" cy="164006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95F9A4-A525-41F1-88A6-626C97894FFD}"/>
                </a:ext>
              </a:extLst>
            </p:cNvPr>
            <p:cNvSpPr/>
            <p:nvPr/>
          </p:nvSpPr>
          <p:spPr>
            <a:xfrm>
              <a:off x="4714647" y="3718630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10,6</a:t>
              </a:r>
            </a:p>
            <a:p>
              <a:pPr algn="ctr"/>
              <a:r>
                <a:rPr lang="es-MX" sz="1200" dirty="0"/>
                <a:t>0</a:t>
              </a:r>
            </a:p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A2FB27-49F1-46AF-810B-1AFBB0B9DB8C}"/>
                </a:ext>
              </a:extLst>
            </p:cNvPr>
            <p:cNvSpPr/>
            <p:nvPr/>
          </p:nvSpPr>
          <p:spPr>
            <a:xfrm>
              <a:off x="5594058" y="2898598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9,3</a:t>
              </a:r>
            </a:p>
            <a:p>
              <a:pPr algn="ctr"/>
              <a:r>
                <a:rPr lang="es-MX" sz="1200" dirty="0"/>
                <a:t>1</a:t>
              </a:r>
            </a:p>
            <a:p>
              <a:pPr algn="ctr"/>
              <a:r>
                <a:rPr lang="en-US" sz="1200" dirty="0"/>
                <a:t>0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A9A881C-FDAC-45E1-AAF9-45BC8EFFDFB8}"/>
                </a:ext>
              </a:extLst>
            </p:cNvPr>
            <p:cNvSpPr/>
            <p:nvPr/>
          </p:nvSpPr>
          <p:spPr>
            <a:xfrm>
              <a:off x="6473469" y="3718630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14,1</a:t>
              </a:r>
            </a:p>
            <a:p>
              <a:pPr algn="ctr"/>
              <a:r>
                <a:rPr lang="es-MX" sz="1200" dirty="0"/>
                <a:t>1</a:t>
              </a:r>
            </a:p>
            <a:p>
              <a:pPr algn="ctr"/>
              <a:r>
                <a:rPr lang="en-US" sz="1200" dirty="0"/>
                <a:t>1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8D995E6-ADC1-4963-9C33-0BA9E8261454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5154353" y="3598539"/>
              <a:ext cx="568492" cy="120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5F099B4-B773-4CF8-9C6E-BCAC72A234AD}"/>
                </a:ext>
              </a:extLst>
            </p:cNvPr>
            <p:cNvCxnSpPr>
              <a:stCxn id="25" idx="5"/>
              <a:endCxn id="26" idx="0"/>
            </p:cNvCxnSpPr>
            <p:nvPr/>
          </p:nvCxnSpPr>
          <p:spPr>
            <a:xfrm>
              <a:off x="6344682" y="3598539"/>
              <a:ext cx="568493" cy="120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45DDB7-589E-4526-B04D-EAF319D2A740}"/>
              </a:ext>
            </a:extLst>
          </p:cNvPr>
          <p:cNvGrpSpPr/>
          <p:nvPr/>
        </p:nvGrpSpPr>
        <p:grpSpPr>
          <a:xfrm>
            <a:off x="692904" y="3202000"/>
            <a:ext cx="2638233" cy="1640064"/>
            <a:chOff x="4714647" y="2898598"/>
            <a:chExt cx="2638233" cy="164006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14CE8A-B805-4AAE-A141-5E84EF843515}"/>
                </a:ext>
              </a:extLst>
            </p:cNvPr>
            <p:cNvSpPr/>
            <p:nvPr/>
          </p:nvSpPr>
          <p:spPr>
            <a:xfrm>
              <a:off x="4714647" y="3718630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s3</a:t>
              </a:r>
            </a:p>
            <a:p>
              <a:pPr algn="ctr"/>
              <a:r>
                <a:rPr lang="es-MX" sz="1200" dirty="0"/>
                <a:t>(1,1)</a:t>
              </a:r>
            </a:p>
            <a:p>
              <a:pPr algn="ctr"/>
              <a:r>
                <a:rPr lang="en-US" sz="1200" dirty="0"/>
                <a:t>(-2,10)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F30CC5-1ED6-42B7-8A37-504F9D67F66D}"/>
                </a:ext>
              </a:extLst>
            </p:cNvPr>
            <p:cNvSpPr/>
            <p:nvPr/>
          </p:nvSpPr>
          <p:spPr>
            <a:xfrm>
              <a:off x="5594058" y="2898598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s1</a:t>
              </a:r>
            </a:p>
            <a:p>
              <a:pPr algn="ctr"/>
              <a:r>
                <a:rPr lang="en-US" sz="1200" dirty="0"/>
                <a:t>(10,5)</a:t>
              </a:r>
            </a:p>
            <a:p>
              <a:pPr algn="ctr"/>
              <a:r>
                <a:rPr lang="en-US" sz="1200" dirty="0"/>
                <a:t>(10,6)</a:t>
              </a:r>
              <a:endParaRPr lang="es-MX" sz="12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B57D4D6-495D-459B-9865-50D386A23C29}"/>
                </a:ext>
              </a:extLst>
            </p:cNvPr>
            <p:cNvSpPr/>
            <p:nvPr/>
          </p:nvSpPr>
          <p:spPr>
            <a:xfrm>
              <a:off x="6473469" y="3718630"/>
              <a:ext cx="879411" cy="820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s2</a:t>
              </a:r>
            </a:p>
            <a:p>
              <a:pPr algn="ctr"/>
              <a:r>
                <a:rPr lang="es-MX" sz="1200" dirty="0"/>
                <a:t>(-1,3)</a:t>
              </a:r>
            </a:p>
            <a:p>
              <a:pPr algn="ctr"/>
              <a:r>
                <a:rPr lang="en-US" sz="1200" dirty="0"/>
                <a:t>(3,5)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F882E0-1048-47F3-872C-5A08C307764B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5154353" y="3598539"/>
              <a:ext cx="568492" cy="120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C6B742B-C5FD-4E8F-A7CD-AF034AC82BC1}"/>
                </a:ext>
              </a:extLst>
            </p:cNvPr>
            <p:cNvCxnSpPr>
              <a:stCxn id="31" idx="5"/>
              <a:endCxn id="32" idx="0"/>
            </p:cNvCxnSpPr>
            <p:nvPr/>
          </p:nvCxnSpPr>
          <p:spPr>
            <a:xfrm>
              <a:off x="6344682" y="3598539"/>
              <a:ext cx="568493" cy="120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865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66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Avalos Arce</dc:creator>
  <cp:lastModifiedBy>Mariana Avalos Arce</cp:lastModifiedBy>
  <cp:revision>11</cp:revision>
  <dcterms:created xsi:type="dcterms:W3CDTF">2021-02-14T16:16:47Z</dcterms:created>
  <dcterms:modified xsi:type="dcterms:W3CDTF">2021-02-18T22:02:19Z</dcterms:modified>
</cp:coreProperties>
</file>