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9" r:id="rId4"/>
    <p:sldId id="257" r:id="rId5"/>
    <p:sldId id="261" r:id="rId6"/>
    <p:sldId id="262" r:id="rId7"/>
    <p:sldId id="263" r:id="rId8"/>
    <p:sldId id="258" r:id="rId9"/>
    <p:sldId id="269" r:id="rId10"/>
    <p:sldId id="270" r:id="rId11"/>
    <p:sldId id="260" r:id="rId12"/>
    <p:sldId id="264" r:id="rId13"/>
    <p:sldId id="265" r:id="rId14"/>
    <p:sldId id="267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1D2ED1-5DF1-4F08-AD50-B7D7327FC501}" v="2" dt="2022-04-02T01:27:18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ZO DOMINGUEZ, LUIS" userId="5f354460-ac1b-4a9b-b840-a4e46455ae20" providerId="ADAL" clId="{D01D2ED1-5DF1-4F08-AD50-B7D7327FC501}"/>
    <pc:docChg chg="undo custSel addSld modSld">
      <pc:chgData name="RIZO DOMINGUEZ, LUIS" userId="5f354460-ac1b-4a9b-b840-a4e46455ae20" providerId="ADAL" clId="{D01D2ED1-5DF1-4F08-AD50-B7D7327FC501}" dt="2022-04-02T01:27:26.475" v="422" actId="14100"/>
      <pc:docMkLst>
        <pc:docMk/>
      </pc:docMkLst>
      <pc:sldChg chg="addSp modSp mod setBg">
        <pc:chgData name="RIZO DOMINGUEZ, LUIS" userId="5f354460-ac1b-4a9b-b840-a4e46455ae20" providerId="ADAL" clId="{D01D2ED1-5DF1-4F08-AD50-B7D7327FC501}" dt="2022-04-02T00:59:25.447" v="169" actId="26606"/>
        <pc:sldMkLst>
          <pc:docMk/>
          <pc:sldMk cId="343337784" sldId="260"/>
        </pc:sldMkLst>
        <pc:spChg chg="mod">
          <ac:chgData name="RIZO DOMINGUEZ, LUIS" userId="5f354460-ac1b-4a9b-b840-a4e46455ae20" providerId="ADAL" clId="{D01D2ED1-5DF1-4F08-AD50-B7D7327FC501}" dt="2022-04-02T00:59:25.447" v="169" actId="26606"/>
          <ac:spMkLst>
            <pc:docMk/>
            <pc:sldMk cId="343337784" sldId="260"/>
            <ac:spMk id="2" creationId="{82F26CD2-33FB-4569-A3B4-E37DD823DC6A}"/>
          </ac:spMkLst>
        </pc:spChg>
        <pc:spChg chg="add">
          <ac:chgData name="RIZO DOMINGUEZ, LUIS" userId="5f354460-ac1b-4a9b-b840-a4e46455ae20" providerId="ADAL" clId="{D01D2ED1-5DF1-4F08-AD50-B7D7327FC501}" dt="2022-04-02T00:59:25.447" v="169" actId="26606"/>
          <ac:spMkLst>
            <pc:docMk/>
            <pc:sldMk cId="343337784" sldId="260"/>
            <ac:spMk id="9" creationId="{A8384FB5-9ADC-4DDC-881B-597D56F5B15D}"/>
          </ac:spMkLst>
        </pc:spChg>
        <pc:spChg chg="add">
          <ac:chgData name="RIZO DOMINGUEZ, LUIS" userId="5f354460-ac1b-4a9b-b840-a4e46455ae20" providerId="ADAL" clId="{D01D2ED1-5DF1-4F08-AD50-B7D7327FC501}" dt="2022-04-02T00:59:25.447" v="169" actId="26606"/>
          <ac:spMkLst>
            <pc:docMk/>
            <pc:sldMk cId="343337784" sldId="260"/>
            <ac:spMk id="11" creationId="{91E5A9A7-95C6-4F4F-B00E-C82E07FE62EF}"/>
          </ac:spMkLst>
        </pc:spChg>
        <pc:spChg chg="add">
          <ac:chgData name="RIZO DOMINGUEZ, LUIS" userId="5f354460-ac1b-4a9b-b840-a4e46455ae20" providerId="ADAL" clId="{D01D2ED1-5DF1-4F08-AD50-B7D7327FC501}" dt="2022-04-02T00:59:25.447" v="169" actId="26606"/>
          <ac:spMkLst>
            <pc:docMk/>
            <pc:sldMk cId="343337784" sldId="260"/>
            <ac:spMk id="13" creationId="{D07DD2DE-F619-49DD-B5E7-03A290FF4ED1}"/>
          </ac:spMkLst>
        </pc:spChg>
        <pc:spChg chg="add">
          <ac:chgData name="RIZO DOMINGUEZ, LUIS" userId="5f354460-ac1b-4a9b-b840-a4e46455ae20" providerId="ADAL" clId="{D01D2ED1-5DF1-4F08-AD50-B7D7327FC501}" dt="2022-04-02T00:59:25.447" v="169" actId="26606"/>
          <ac:spMkLst>
            <pc:docMk/>
            <pc:sldMk cId="343337784" sldId="260"/>
            <ac:spMk id="15" creationId="{85149191-5F60-4A28-AAFF-039F96B0F3EC}"/>
          </ac:spMkLst>
        </pc:spChg>
        <pc:spChg chg="add">
          <ac:chgData name="RIZO DOMINGUEZ, LUIS" userId="5f354460-ac1b-4a9b-b840-a4e46455ae20" providerId="ADAL" clId="{D01D2ED1-5DF1-4F08-AD50-B7D7327FC501}" dt="2022-04-02T00:59:25.447" v="169" actId="26606"/>
          <ac:spMkLst>
            <pc:docMk/>
            <pc:sldMk cId="343337784" sldId="260"/>
            <ac:spMk id="17" creationId="{F8260ED5-17F7-4158-B241-D51DD4CF1B7E}"/>
          </ac:spMkLst>
        </pc:spChg>
        <pc:picChg chg="mod">
          <ac:chgData name="RIZO DOMINGUEZ, LUIS" userId="5f354460-ac1b-4a9b-b840-a4e46455ae20" providerId="ADAL" clId="{D01D2ED1-5DF1-4F08-AD50-B7D7327FC501}" dt="2022-04-02T00:59:25.447" v="169" actId="26606"/>
          <ac:picMkLst>
            <pc:docMk/>
            <pc:sldMk cId="343337784" sldId="260"/>
            <ac:picMk id="4" creationId="{5A1B4424-389D-4229-A9DD-594D5BE15CE9}"/>
          </ac:picMkLst>
        </pc:picChg>
      </pc:sldChg>
      <pc:sldChg chg="modSp mod">
        <pc:chgData name="RIZO DOMINGUEZ, LUIS" userId="5f354460-ac1b-4a9b-b840-a4e46455ae20" providerId="ADAL" clId="{D01D2ED1-5DF1-4F08-AD50-B7D7327FC501}" dt="2022-04-02T00:38:39.100" v="5" actId="20577"/>
        <pc:sldMkLst>
          <pc:docMk/>
          <pc:sldMk cId="3204811871" sldId="261"/>
        </pc:sldMkLst>
        <pc:spChg chg="mod">
          <ac:chgData name="RIZO DOMINGUEZ, LUIS" userId="5f354460-ac1b-4a9b-b840-a4e46455ae20" providerId="ADAL" clId="{D01D2ED1-5DF1-4F08-AD50-B7D7327FC501}" dt="2022-04-02T00:38:39.100" v="5" actId="20577"/>
          <ac:spMkLst>
            <pc:docMk/>
            <pc:sldMk cId="3204811871" sldId="261"/>
            <ac:spMk id="3" creationId="{E7C232B9-5AD7-48D3-92F0-022A9C6CE2A0}"/>
          </ac:spMkLst>
        </pc:spChg>
      </pc:sldChg>
      <pc:sldChg chg="modSp mod">
        <pc:chgData name="RIZO DOMINGUEZ, LUIS" userId="5f354460-ac1b-4a9b-b840-a4e46455ae20" providerId="ADAL" clId="{D01D2ED1-5DF1-4F08-AD50-B7D7327FC501}" dt="2022-04-02T00:55:41.382" v="56" actId="20577"/>
        <pc:sldMkLst>
          <pc:docMk/>
          <pc:sldMk cId="2156839080" sldId="265"/>
        </pc:sldMkLst>
        <pc:spChg chg="mod">
          <ac:chgData name="RIZO DOMINGUEZ, LUIS" userId="5f354460-ac1b-4a9b-b840-a4e46455ae20" providerId="ADAL" clId="{D01D2ED1-5DF1-4F08-AD50-B7D7327FC501}" dt="2022-04-02T00:55:41.382" v="56" actId="20577"/>
          <ac:spMkLst>
            <pc:docMk/>
            <pc:sldMk cId="2156839080" sldId="265"/>
            <ac:spMk id="11" creationId="{6BDB664F-0D86-4B90-A61A-52494C3532E1}"/>
          </ac:spMkLst>
        </pc:spChg>
      </pc:sldChg>
      <pc:sldChg chg="addSp modSp new mod setBg">
        <pc:chgData name="RIZO DOMINGUEZ, LUIS" userId="5f354460-ac1b-4a9b-b840-a4e46455ae20" providerId="ADAL" clId="{D01D2ED1-5DF1-4F08-AD50-B7D7327FC501}" dt="2022-04-02T00:58:14.207" v="168" actId="26606"/>
        <pc:sldMkLst>
          <pc:docMk/>
          <pc:sldMk cId="3187022030" sldId="268"/>
        </pc:sldMkLst>
        <pc:spChg chg="mod">
          <ac:chgData name="RIZO DOMINGUEZ, LUIS" userId="5f354460-ac1b-4a9b-b840-a4e46455ae20" providerId="ADAL" clId="{D01D2ED1-5DF1-4F08-AD50-B7D7327FC501}" dt="2022-04-02T00:58:14.207" v="168" actId="26606"/>
          <ac:spMkLst>
            <pc:docMk/>
            <pc:sldMk cId="3187022030" sldId="268"/>
            <ac:spMk id="2" creationId="{F2D7DC70-714B-406F-AA6E-6477E2FCBB26}"/>
          </ac:spMkLst>
        </pc:spChg>
        <pc:spChg chg="mod">
          <ac:chgData name="RIZO DOMINGUEZ, LUIS" userId="5f354460-ac1b-4a9b-b840-a4e46455ae20" providerId="ADAL" clId="{D01D2ED1-5DF1-4F08-AD50-B7D7327FC501}" dt="2022-04-02T00:58:14.207" v="168" actId="26606"/>
          <ac:spMkLst>
            <pc:docMk/>
            <pc:sldMk cId="3187022030" sldId="268"/>
            <ac:spMk id="3" creationId="{0CA6B967-1D88-4FE5-A97A-6373565397A4}"/>
          </ac:spMkLst>
        </pc:spChg>
        <pc:picChg chg="add">
          <ac:chgData name="RIZO DOMINGUEZ, LUIS" userId="5f354460-ac1b-4a9b-b840-a4e46455ae20" providerId="ADAL" clId="{D01D2ED1-5DF1-4F08-AD50-B7D7327FC501}" dt="2022-04-02T00:58:14.207" v="168" actId="26606"/>
          <ac:picMkLst>
            <pc:docMk/>
            <pc:sldMk cId="3187022030" sldId="268"/>
            <ac:picMk id="5" creationId="{08849D86-8DF7-4AAC-E18C-B2E0D41540C7}"/>
          </ac:picMkLst>
        </pc:picChg>
        <pc:cxnChg chg="add">
          <ac:chgData name="RIZO DOMINGUEZ, LUIS" userId="5f354460-ac1b-4a9b-b840-a4e46455ae20" providerId="ADAL" clId="{D01D2ED1-5DF1-4F08-AD50-B7D7327FC501}" dt="2022-04-02T00:58:14.207" v="168" actId="26606"/>
          <ac:cxnSpMkLst>
            <pc:docMk/>
            <pc:sldMk cId="3187022030" sldId="268"/>
            <ac:cxnSpMk id="9" creationId="{A7F400EE-A8A5-48AF-B4D6-291B52C6F0B0}"/>
          </ac:cxnSpMkLst>
        </pc:cxnChg>
      </pc:sldChg>
      <pc:sldChg chg="addSp delSp modSp new mod setBg">
        <pc:chgData name="RIZO DOMINGUEZ, LUIS" userId="5f354460-ac1b-4a9b-b840-a4e46455ae20" providerId="ADAL" clId="{D01D2ED1-5DF1-4F08-AD50-B7D7327FC501}" dt="2022-04-02T01:17:46.800" v="335" actId="20577"/>
        <pc:sldMkLst>
          <pc:docMk/>
          <pc:sldMk cId="131099596" sldId="269"/>
        </pc:sldMkLst>
        <pc:spChg chg="mod">
          <ac:chgData name="RIZO DOMINGUEZ, LUIS" userId="5f354460-ac1b-4a9b-b840-a4e46455ae20" providerId="ADAL" clId="{D01D2ED1-5DF1-4F08-AD50-B7D7327FC501}" dt="2022-04-02T01:17:46.800" v="335" actId="20577"/>
          <ac:spMkLst>
            <pc:docMk/>
            <pc:sldMk cId="131099596" sldId="269"/>
            <ac:spMk id="2" creationId="{61E090E9-3881-4D75-978A-2319F608527B}"/>
          </ac:spMkLst>
        </pc:spChg>
        <pc:spChg chg="mod">
          <ac:chgData name="RIZO DOMINGUEZ, LUIS" userId="5f354460-ac1b-4a9b-b840-a4e46455ae20" providerId="ADAL" clId="{D01D2ED1-5DF1-4F08-AD50-B7D7327FC501}" dt="2022-04-02T01:17:24.610" v="286" actId="20577"/>
          <ac:spMkLst>
            <pc:docMk/>
            <pc:sldMk cId="131099596" sldId="269"/>
            <ac:spMk id="3" creationId="{DC4C47B7-047E-4CFE-9486-F3C17FECC21F}"/>
          </ac:spMkLst>
        </pc:spChg>
        <pc:spChg chg="add del">
          <ac:chgData name="RIZO DOMINGUEZ, LUIS" userId="5f354460-ac1b-4a9b-b840-a4e46455ae20" providerId="ADAL" clId="{D01D2ED1-5DF1-4F08-AD50-B7D7327FC501}" dt="2022-04-02T01:17:02.964" v="281" actId="26606"/>
          <ac:spMkLst>
            <pc:docMk/>
            <pc:sldMk cId="131099596" sldId="269"/>
            <ac:spMk id="14" creationId="{D47F22ED-3A55-4EDE-A5A8-163D82B09265}"/>
          </ac:spMkLst>
        </pc:spChg>
        <pc:spChg chg="add del">
          <ac:chgData name="RIZO DOMINGUEZ, LUIS" userId="5f354460-ac1b-4a9b-b840-a4e46455ae20" providerId="ADAL" clId="{D01D2ED1-5DF1-4F08-AD50-B7D7327FC501}" dt="2022-04-02T01:17:02.964" v="281" actId="26606"/>
          <ac:spMkLst>
            <pc:docMk/>
            <pc:sldMk cId="131099596" sldId="269"/>
            <ac:spMk id="16" creationId="{5184EE59-3061-456B-9FB5-98A8E0E74B02}"/>
          </ac:spMkLst>
        </pc:spChg>
        <pc:spChg chg="add del">
          <ac:chgData name="RIZO DOMINGUEZ, LUIS" userId="5f354460-ac1b-4a9b-b840-a4e46455ae20" providerId="ADAL" clId="{D01D2ED1-5DF1-4F08-AD50-B7D7327FC501}" dt="2022-04-02T01:17:02.964" v="281" actId="26606"/>
          <ac:spMkLst>
            <pc:docMk/>
            <pc:sldMk cId="131099596" sldId="269"/>
            <ac:spMk id="18" creationId="{F7E07B5E-9FB5-4C91-8BE4-6167EB58D0A7}"/>
          </ac:spMkLst>
        </pc:spChg>
        <pc:spChg chg="add del">
          <ac:chgData name="RIZO DOMINGUEZ, LUIS" userId="5f354460-ac1b-4a9b-b840-a4e46455ae20" providerId="ADAL" clId="{D01D2ED1-5DF1-4F08-AD50-B7D7327FC501}" dt="2022-04-02T01:17:02.964" v="281" actId="26606"/>
          <ac:spMkLst>
            <pc:docMk/>
            <pc:sldMk cId="131099596" sldId="269"/>
            <ac:spMk id="20" creationId="{37524947-EB09-4DD9-973B-9F75BBCD7269}"/>
          </ac:spMkLst>
        </pc:spChg>
        <pc:spChg chg="add del">
          <ac:chgData name="RIZO DOMINGUEZ, LUIS" userId="5f354460-ac1b-4a9b-b840-a4e46455ae20" providerId="ADAL" clId="{D01D2ED1-5DF1-4F08-AD50-B7D7327FC501}" dt="2022-04-02T01:17:02.964" v="281" actId="26606"/>
          <ac:spMkLst>
            <pc:docMk/>
            <pc:sldMk cId="131099596" sldId="269"/>
            <ac:spMk id="22" creationId="{D30C8E25-2DD1-45C6-9F04-0F0CBF666021}"/>
          </ac:spMkLst>
        </pc:spChg>
        <pc:spChg chg="add del">
          <ac:chgData name="RIZO DOMINGUEZ, LUIS" userId="5f354460-ac1b-4a9b-b840-a4e46455ae20" providerId="ADAL" clId="{D01D2ED1-5DF1-4F08-AD50-B7D7327FC501}" dt="2022-04-02T01:17:02.964" v="281" actId="26606"/>
          <ac:spMkLst>
            <pc:docMk/>
            <pc:sldMk cId="131099596" sldId="269"/>
            <ac:spMk id="24" creationId="{BC57EA3C-C239-4132-A618-5CBE9F896B2F}"/>
          </ac:spMkLst>
        </pc:spChg>
        <pc:spChg chg="add">
          <ac:chgData name="RIZO DOMINGUEZ, LUIS" userId="5f354460-ac1b-4a9b-b840-a4e46455ae20" providerId="ADAL" clId="{D01D2ED1-5DF1-4F08-AD50-B7D7327FC501}" dt="2022-04-02T01:17:02.964" v="281" actId="26606"/>
          <ac:spMkLst>
            <pc:docMk/>
            <pc:sldMk cId="131099596" sldId="269"/>
            <ac:spMk id="29" creationId="{D47F22ED-3A55-4EDE-A5A8-163D82B09265}"/>
          </ac:spMkLst>
        </pc:spChg>
        <pc:spChg chg="add">
          <ac:chgData name="RIZO DOMINGUEZ, LUIS" userId="5f354460-ac1b-4a9b-b840-a4e46455ae20" providerId="ADAL" clId="{D01D2ED1-5DF1-4F08-AD50-B7D7327FC501}" dt="2022-04-02T01:17:02.964" v="281" actId="26606"/>
          <ac:spMkLst>
            <pc:docMk/>
            <pc:sldMk cId="131099596" sldId="269"/>
            <ac:spMk id="31" creationId="{5184EE59-3061-456B-9FB5-98A8E0E74B02}"/>
          </ac:spMkLst>
        </pc:spChg>
        <pc:spChg chg="add">
          <ac:chgData name="RIZO DOMINGUEZ, LUIS" userId="5f354460-ac1b-4a9b-b840-a4e46455ae20" providerId="ADAL" clId="{D01D2ED1-5DF1-4F08-AD50-B7D7327FC501}" dt="2022-04-02T01:17:02.964" v="281" actId="26606"/>
          <ac:spMkLst>
            <pc:docMk/>
            <pc:sldMk cId="131099596" sldId="269"/>
            <ac:spMk id="33" creationId="{F7E07B5E-9FB5-4C91-8BE4-6167EB58D0A7}"/>
          </ac:spMkLst>
        </pc:spChg>
        <pc:spChg chg="add">
          <ac:chgData name="RIZO DOMINGUEZ, LUIS" userId="5f354460-ac1b-4a9b-b840-a4e46455ae20" providerId="ADAL" clId="{D01D2ED1-5DF1-4F08-AD50-B7D7327FC501}" dt="2022-04-02T01:17:02.964" v="281" actId="26606"/>
          <ac:spMkLst>
            <pc:docMk/>
            <pc:sldMk cId="131099596" sldId="269"/>
            <ac:spMk id="35" creationId="{37524947-EB09-4DD9-973B-9F75BBCD7269}"/>
          </ac:spMkLst>
        </pc:spChg>
        <pc:spChg chg="add">
          <ac:chgData name="RIZO DOMINGUEZ, LUIS" userId="5f354460-ac1b-4a9b-b840-a4e46455ae20" providerId="ADAL" clId="{D01D2ED1-5DF1-4F08-AD50-B7D7327FC501}" dt="2022-04-02T01:17:02.964" v="281" actId="26606"/>
          <ac:spMkLst>
            <pc:docMk/>
            <pc:sldMk cId="131099596" sldId="269"/>
            <ac:spMk id="37" creationId="{D30C8E25-2DD1-45C6-9F04-0F0CBF666021}"/>
          </ac:spMkLst>
        </pc:spChg>
        <pc:spChg chg="add">
          <ac:chgData name="RIZO DOMINGUEZ, LUIS" userId="5f354460-ac1b-4a9b-b840-a4e46455ae20" providerId="ADAL" clId="{D01D2ED1-5DF1-4F08-AD50-B7D7327FC501}" dt="2022-04-02T01:17:02.964" v="281" actId="26606"/>
          <ac:spMkLst>
            <pc:docMk/>
            <pc:sldMk cId="131099596" sldId="269"/>
            <ac:spMk id="39" creationId="{BC57EA3C-C239-4132-A618-5CBE9F896B2F}"/>
          </ac:spMkLst>
        </pc:spChg>
        <pc:picChg chg="add mod">
          <ac:chgData name="RIZO DOMINGUEZ, LUIS" userId="5f354460-ac1b-4a9b-b840-a4e46455ae20" providerId="ADAL" clId="{D01D2ED1-5DF1-4F08-AD50-B7D7327FC501}" dt="2022-04-02T01:17:11.296" v="284" actId="1076"/>
          <ac:picMkLst>
            <pc:docMk/>
            <pc:sldMk cId="131099596" sldId="269"/>
            <ac:picMk id="5" creationId="{AD231B72-9EED-4456-98A1-F60672EE4187}"/>
          </ac:picMkLst>
        </pc:picChg>
        <pc:picChg chg="add mod">
          <ac:chgData name="RIZO DOMINGUEZ, LUIS" userId="5f354460-ac1b-4a9b-b840-a4e46455ae20" providerId="ADAL" clId="{D01D2ED1-5DF1-4F08-AD50-B7D7327FC501}" dt="2022-04-02T01:17:09.627" v="283" actId="1076"/>
          <ac:picMkLst>
            <pc:docMk/>
            <pc:sldMk cId="131099596" sldId="269"/>
            <ac:picMk id="7" creationId="{98A4B1FE-7DE2-4F7C-9146-71A9A00CD7BD}"/>
          </ac:picMkLst>
        </pc:picChg>
        <pc:picChg chg="add mod">
          <ac:chgData name="RIZO DOMINGUEZ, LUIS" userId="5f354460-ac1b-4a9b-b840-a4e46455ae20" providerId="ADAL" clId="{D01D2ED1-5DF1-4F08-AD50-B7D7327FC501}" dt="2022-04-02T01:17:08.024" v="282" actId="1076"/>
          <ac:picMkLst>
            <pc:docMk/>
            <pc:sldMk cId="131099596" sldId="269"/>
            <ac:picMk id="9" creationId="{31D5EB52-8915-4002-B266-2D9805225128}"/>
          </ac:picMkLst>
        </pc:picChg>
      </pc:sldChg>
      <pc:sldChg chg="addSp delSp modSp new mod setBg">
        <pc:chgData name="RIZO DOMINGUEZ, LUIS" userId="5f354460-ac1b-4a9b-b840-a4e46455ae20" providerId="ADAL" clId="{D01D2ED1-5DF1-4F08-AD50-B7D7327FC501}" dt="2022-04-02T01:27:26.475" v="422" actId="14100"/>
        <pc:sldMkLst>
          <pc:docMk/>
          <pc:sldMk cId="587914258" sldId="270"/>
        </pc:sldMkLst>
        <pc:spChg chg="mod">
          <ac:chgData name="RIZO DOMINGUEZ, LUIS" userId="5f354460-ac1b-4a9b-b840-a4e46455ae20" providerId="ADAL" clId="{D01D2ED1-5DF1-4F08-AD50-B7D7327FC501}" dt="2022-04-02T01:26:37.540" v="414" actId="26606"/>
          <ac:spMkLst>
            <pc:docMk/>
            <pc:sldMk cId="587914258" sldId="270"/>
            <ac:spMk id="2" creationId="{D9F73418-DF92-4074-93D1-F024B74E88D4}"/>
          </ac:spMkLst>
        </pc:spChg>
        <pc:spChg chg="del">
          <ac:chgData name="RIZO DOMINGUEZ, LUIS" userId="5f354460-ac1b-4a9b-b840-a4e46455ae20" providerId="ADAL" clId="{D01D2ED1-5DF1-4F08-AD50-B7D7327FC501}" dt="2022-04-02T01:24:15.927" v="406" actId="22"/>
          <ac:spMkLst>
            <pc:docMk/>
            <pc:sldMk cId="587914258" sldId="270"/>
            <ac:spMk id="3" creationId="{055639A3-DA79-4786-945D-029F60043DF4}"/>
          </ac:spMkLst>
        </pc:spChg>
        <pc:spChg chg="add mod">
          <ac:chgData name="RIZO DOMINGUEZ, LUIS" userId="5f354460-ac1b-4a9b-b840-a4e46455ae20" providerId="ADAL" clId="{D01D2ED1-5DF1-4F08-AD50-B7D7327FC501}" dt="2022-04-02T01:27:26.475" v="422" actId="14100"/>
          <ac:spMkLst>
            <pc:docMk/>
            <pc:sldMk cId="587914258" sldId="270"/>
            <ac:spMk id="10" creationId="{CD287BB5-32CE-4465-95C8-154A5EBB6230}"/>
          </ac:spMkLst>
        </pc:spChg>
        <pc:spChg chg="add">
          <ac:chgData name="RIZO DOMINGUEZ, LUIS" userId="5f354460-ac1b-4a9b-b840-a4e46455ae20" providerId="ADAL" clId="{D01D2ED1-5DF1-4F08-AD50-B7D7327FC501}" dt="2022-04-02T01:26:37.540" v="414" actId="26606"/>
          <ac:spMkLst>
            <pc:docMk/>
            <pc:sldMk cId="587914258" sldId="270"/>
            <ac:spMk id="16" creationId="{247AB924-1B87-43FC-B7C7-B112D5C51A0E}"/>
          </ac:spMkLst>
        </pc:spChg>
        <pc:picChg chg="add mod ord">
          <ac:chgData name="RIZO DOMINGUEZ, LUIS" userId="5f354460-ac1b-4a9b-b840-a4e46455ae20" providerId="ADAL" clId="{D01D2ED1-5DF1-4F08-AD50-B7D7327FC501}" dt="2022-04-02T01:26:37.540" v="414" actId="26606"/>
          <ac:picMkLst>
            <pc:docMk/>
            <pc:sldMk cId="587914258" sldId="270"/>
            <ac:picMk id="5" creationId="{CAD4FB29-1CC7-4229-A208-82EF8D4D6649}"/>
          </ac:picMkLst>
        </pc:picChg>
        <pc:picChg chg="add mod ord">
          <ac:chgData name="RIZO DOMINGUEZ, LUIS" userId="5f354460-ac1b-4a9b-b840-a4e46455ae20" providerId="ADAL" clId="{D01D2ED1-5DF1-4F08-AD50-B7D7327FC501}" dt="2022-04-02T01:26:37.540" v="414" actId="26606"/>
          <ac:picMkLst>
            <pc:docMk/>
            <pc:sldMk cId="587914258" sldId="270"/>
            <ac:picMk id="7" creationId="{2CD7B4A2-B11E-49FA-9448-035AA2573422}"/>
          </ac:picMkLst>
        </pc:picChg>
        <pc:picChg chg="add mod">
          <ac:chgData name="RIZO DOMINGUEZ, LUIS" userId="5f354460-ac1b-4a9b-b840-a4e46455ae20" providerId="ADAL" clId="{D01D2ED1-5DF1-4F08-AD50-B7D7327FC501}" dt="2022-04-02T01:26:37.540" v="414" actId="26606"/>
          <ac:picMkLst>
            <pc:docMk/>
            <pc:sldMk cId="587914258" sldId="270"/>
            <ac:picMk id="9" creationId="{28FF35CD-6401-4D65-A250-04B0F1C5325B}"/>
          </ac:picMkLst>
        </pc:picChg>
        <pc:cxnChg chg="add">
          <ac:chgData name="RIZO DOMINGUEZ, LUIS" userId="5f354460-ac1b-4a9b-b840-a4e46455ae20" providerId="ADAL" clId="{D01D2ED1-5DF1-4F08-AD50-B7D7327FC501}" dt="2022-04-02T01:26:37.540" v="414" actId="26606"/>
          <ac:cxnSpMkLst>
            <pc:docMk/>
            <pc:sldMk cId="587914258" sldId="270"/>
            <ac:cxnSpMk id="14" creationId="{99AE2756-0FC4-4155-83E7-58AAAB63E757}"/>
          </ac:cxnSpMkLst>
        </pc:cxnChg>
        <pc:cxnChg chg="add">
          <ac:chgData name="RIZO DOMINGUEZ, LUIS" userId="5f354460-ac1b-4a9b-b840-a4e46455ae20" providerId="ADAL" clId="{D01D2ED1-5DF1-4F08-AD50-B7D7327FC501}" dt="2022-04-02T01:26:37.540" v="414" actId="26606"/>
          <ac:cxnSpMkLst>
            <pc:docMk/>
            <pc:sldMk cId="587914258" sldId="270"/>
            <ac:cxnSpMk id="18" creationId="{818DC98F-4057-4645-B948-F604F39A9CFE}"/>
          </ac:cxnSpMkLst>
        </pc:cxnChg>
        <pc:cxnChg chg="add">
          <ac:chgData name="RIZO DOMINGUEZ, LUIS" userId="5f354460-ac1b-4a9b-b840-a4e46455ae20" providerId="ADAL" clId="{D01D2ED1-5DF1-4F08-AD50-B7D7327FC501}" dt="2022-04-02T01:26:37.540" v="414" actId="26606"/>
          <ac:cxnSpMkLst>
            <pc:docMk/>
            <pc:sldMk cId="587914258" sldId="270"/>
            <ac:cxnSpMk id="20" creationId="{DAD2B705-4A9B-408D-AA80-4F41045E09DE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8EA186-19C3-4F18-A2B3-89840D31DFF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3B164CF-97AE-42FA-80D0-A2A078A91146}">
      <dgm:prSet/>
      <dgm:spPr/>
      <dgm:t>
        <a:bodyPr/>
        <a:lstStyle/>
        <a:p>
          <a:r>
            <a:rPr lang="es-MX" dirty="0"/>
            <a:t>Generar un número escrito en formato 28 x 28</a:t>
          </a:r>
          <a:endParaRPr lang="en-US" dirty="0"/>
        </a:p>
      </dgm:t>
    </dgm:pt>
    <dgm:pt modelId="{C78B71E6-0605-4BFD-9AC2-57DDD2664A92}" type="parTrans" cxnId="{CA6D79BF-86C1-484F-8E7E-39478FFEB9E2}">
      <dgm:prSet/>
      <dgm:spPr/>
      <dgm:t>
        <a:bodyPr/>
        <a:lstStyle/>
        <a:p>
          <a:endParaRPr lang="en-US"/>
        </a:p>
      </dgm:t>
    </dgm:pt>
    <dgm:pt modelId="{1AB39D11-4EA7-4721-95B5-08262463E9EF}" type="sibTrans" cxnId="{CA6D79BF-86C1-484F-8E7E-39478FFEB9E2}">
      <dgm:prSet/>
      <dgm:spPr/>
      <dgm:t>
        <a:bodyPr/>
        <a:lstStyle/>
        <a:p>
          <a:endParaRPr lang="en-US"/>
        </a:p>
      </dgm:t>
    </dgm:pt>
    <dgm:pt modelId="{F28B97FD-7003-48C9-B8B0-425FCAEEB3B5}">
      <dgm:prSet/>
      <dgm:spPr/>
      <dgm:t>
        <a:bodyPr/>
        <a:lstStyle/>
        <a:p>
          <a:r>
            <a:rPr lang="es-MX" dirty="0"/>
            <a:t>Pasarlo a un vector/matriz para ser procesado por el modelo CNN generado</a:t>
          </a:r>
          <a:endParaRPr lang="en-US" dirty="0"/>
        </a:p>
      </dgm:t>
    </dgm:pt>
    <dgm:pt modelId="{1EE373F9-64C8-49C1-88B0-0CBEE497A722}" type="parTrans" cxnId="{01CCAA68-9219-449D-A52E-AE365170BF6A}">
      <dgm:prSet/>
      <dgm:spPr/>
      <dgm:t>
        <a:bodyPr/>
        <a:lstStyle/>
        <a:p>
          <a:endParaRPr lang="en-US"/>
        </a:p>
      </dgm:t>
    </dgm:pt>
    <dgm:pt modelId="{16C6D338-A4DE-47AE-B868-77E03627FBF8}" type="sibTrans" cxnId="{01CCAA68-9219-449D-A52E-AE365170BF6A}">
      <dgm:prSet/>
      <dgm:spPr/>
      <dgm:t>
        <a:bodyPr/>
        <a:lstStyle/>
        <a:p>
          <a:endParaRPr lang="en-US"/>
        </a:p>
      </dgm:t>
    </dgm:pt>
    <dgm:pt modelId="{FA22D141-B147-4018-8964-69198F0B77A2}">
      <dgm:prSet/>
      <dgm:spPr/>
      <dgm:t>
        <a:bodyPr/>
        <a:lstStyle/>
        <a:p>
          <a:r>
            <a:rPr lang="es-MX"/>
            <a:t>Utilizar model.predict para que lo detecte</a:t>
          </a:r>
          <a:endParaRPr lang="en-US"/>
        </a:p>
      </dgm:t>
    </dgm:pt>
    <dgm:pt modelId="{7737A3FC-AC6D-4D83-9EF7-77EC0A5F6C8B}" type="parTrans" cxnId="{3CEA0871-94D4-443A-98D2-4ED1A2E220E9}">
      <dgm:prSet/>
      <dgm:spPr/>
      <dgm:t>
        <a:bodyPr/>
        <a:lstStyle/>
        <a:p>
          <a:endParaRPr lang="en-US"/>
        </a:p>
      </dgm:t>
    </dgm:pt>
    <dgm:pt modelId="{FE788DBF-061D-4101-A8D6-DD178FF1B74E}" type="sibTrans" cxnId="{3CEA0871-94D4-443A-98D2-4ED1A2E220E9}">
      <dgm:prSet/>
      <dgm:spPr/>
      <dgm:t>
        <a:bodyPr/>
        <a:lstStyle/>
        <a:p>
          <a:endParaRPr lang="en-US"/>
        </a:p>
      </dgm:t>
    </dgm:pt>
    <dgm:pt modelId="{5B552ECA-9F1E-4ED8-9D13-8BC94B5EF372}" type="pres">
      <dgm:prSet presAssocID="{5B8EA186-19C3-4F18-A2B3-89840D31DFF4}" presName="linear" presStyleCnt="0">
        <dgm:presLayoutVars>
          <dgm:animLvl val="lvl"/>
          <dgm:resizeHandles val="exact"/>
        </dgm:presLayoutVars>
      </dgm:prSet>
      <dgm:spPr/>
    </dgm:pt>
    <dgm:pt modelId="{A2CA201C-AEE8-49CE-BD66-40AE5BCB0C7C}" type="pres">
      <dgm:prSet presAssocID="{93B164CF-97AE-42FA-80D0-A2A078A9114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93DCCBE-E46E-4247-8A4E-712213B75C4B}" type="pres">
      <dgm:prSet presAssocID="{1AB39D11-4EA7-4721-95B5-08262463E9EF}" presName="spacer" presStyleCnt="0"/>
      <dgm:spPr/>
    </dgm:pt>
    <dgm:pt modelId="{2E09730C-55C1-4462-8CCF-CA4A83BC977C}" type="pres">
      <dgm:prSet presAssocID="{F28B97FD-7003-48C9-B8B0-425FCAEEB3B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4315866-47E5-426D-BC06-5A3616B9F66B}" type="pres">
      <dgm:prSet presAssocID="{16C6D338-A4DE-47AE-B868-77E03627FBF8}" presName="spacer" presStyleCnt="0"/>
      <dgm:spPr/>
    </dgm:pt>
    <dgm:pt modelId="{06DB39C6-2B6F-4D16-9AE1-4FFBEE8C1310}" type="pres">
      <dgm:prSet presAssocID="{FA22D141-B147-4018-8964-69198F0B77A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BC04925-C989-4308-8857-3AE8019E5D81}" type="presOf" srcId="{5B8EA186-19C3-4F18-A2B3-89840D31DFF4}" destId="{5B552ECA-9F1E-4ED8-9D13-8BC94B5EF372}" srcOrd="0" destOrd="0" presId="urn:microsoft.com/office/officeart/2005/8/layout/vList2"/>
    <dgm:cxn modelId="{01CCAA68-9219-449D-A52E-AE365170BF6A}" srcId="{5B8EA186-19C3-4F18-A2B3-89840D31DFF4}" destId="{F28B97FD-7003-48C9-B8B0-425FCAEEB3B5}" srcOrd="1" destOrd="0" parTransId="{1EE373F9-64C8-49C1-88B0-0CBEE497A722}" sibTransId="{16C6D338-A4DE-47AE-B868-77E03627FBF8}"/>
    <dgm:cxn modelId="{70211F6D-1D4E-42D3-901F-8D1F179C2E7B}" type="presOf" srcId="{93B164CF-97AE-42FA-80D0-A2A078A91146}" destId="{A2CA201C-AEE8-49CE-BD66-40AE5BCB0C7C}" srcOrd="0" destOrd="0" presId="urn:microsoft.com/office/officeart/2005/8/layout/vList2"/>
    <dgm:cxn modelId="{3CEA0871-94D4-443A-98D2-4ED1A2E220E9}" srcId="{5B8EA186-19C3-4F18-A2B3-89840D31DFF4}" destId="{FA22D141-B147-4018-8964-69198F0B77A2}" srcOrd="2" destOrd="0" parTransId="{7737A3FC-AC6D-4D83-9EF7-77EC0A5F6C8B}" sibTransId="{FE788DBF-061D-4101-A8D6-DD178FF1B74E}"/>
    <dgm:cxn modelId="{012D1884-2A15-496F-AA98-EE4E9CDF5496}" type="presOf" srcId="{FA22D141-B147-4018-8964-69198F0B77A2}" destId="{06DB39C6-2B6F-4D16-9AE1-4FFBEE8C1310}" srcOrd="0" destOrd="0" presId="urn:microsoft.com/office/officeart/2005/8/layout/vList2"/>
    <dgm:cxn modelId="{CA6D79BF-86C1-484F-8E7E-39478FFEB9E2}" srcId="{5B8EA186-19C3-4F18-A2B3-89840D31DFF4}" destId="{93B164CF-97AE-42FA-80D0-A2A078A91146}" srcOrd="0" destOrd="0" parTransId="{C78B71E6-0605-4BFD-9AC2-57DDD2664A92}" sibTransId="{1AB39D11-4EA7-4721-95B5-08262463E9EF}"/>
    <dgm:cxn modelId="{695283DA-DF21-4AC4-B131-3AACBC9AA868}" type="presOf" srcId="{F28B97FD-7003-48C9-B8B0-425FCAEEB3B5}" destId="{2E09730C-55C1-4462-8CCF-CA4A83BC977C}" srcOrd="0" destOrd="0" presId="urn:microsoft.com/office/officeart/2005/8/layout/vList2"/>
    <dgm:cxn modelId="{9E0D46EC-CB5F-4051-A8A3-50EF36CBDC8F}" type="presParOf" srcId="{5B552ECA-9F1E-4ED8-9D13-8BC94B5EF372}" destId="{A2CA201C-AEE8-49CE-BD66-40AE5BCB0C7C}" srcOrd="0" destOrd="0" presId="urn:microsoft.com/office/officeart/2005/8/layout/vList2"/>
    <dgm:cxn modelId="{82326512-5126-4A50-806A-028D95B09B49}" type="presParOf" srcId="{5B552ECA-9F1E-4ED8-9D13-8BC94B5EF372}" destId="{793DCCBE-E46E-4247-8A4E-712213B75C4B}" srcOrd="1" destOrd="0" presId="urn:microsoft.com/office/officeart/2005/8/layout/vList2"/>
    <dgm:cxn modelId="{22388CB4-9ED9-48AA-AC6E-B93A286FD9EB}" type="presParOf" srcId="{5B552ECA-9F1E-4ED8-9D13-8BC94B5EF372}" destId="{2E09730C-55C1-4462-8CCF-CA4A83BC977C}" srcOrd="2" destOrd="0" presId="urn:microsoft.com/office/officeart/2005/8/layout/vList2"/>
    <dgm:cxn modelId="{5131A1E1-7546-419F-AF53-D0196E325A5D}" type="presParOf" srcId="{5B552ECA-9F1E-4ED8-9D13-8BC94B5EF372}" destId="{E4315866-47E5-426D-BC06-5A3616B9F66B}" srcOrd="3" destOrd="0" presId="urn:microsoft.com/office/officeart/2005/8/layout/vList2"/>
    <dgm:cxn modelId="{3FFC7E02-420C-4103-8A9D-CF116B19E834}" type="presParOf" srcId="{5B552ECA-9F1E-4ED8-9D13-8BC94B5EF372}" destId="{06DB39C6-2B6F-4D16-9AE1-4FFBEE8C131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A201C-AEE8-49CE-BD66-40AE5BCB0C7C}">
      <dsp:nvSpPr>
        <dsp:cNvPr id="0" name=""/>
        <dsp:cNvSpPr/>
      </dsp:nvSpPr>
      <dsp:spPr>
        <a:xfrm>
          <a:off x="0" y="61824"/>
          <a:ext cx="6263640" cy="17341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kern="1200" dirty="0"/>
            <a:t>Generar un número escrito en formato 28 x 28</a:t>
          </a:r>
          <a:endParaRPr lang="en-US" sz="3100" kern="1200" dirty="0"/>
        </a:p>
      </dsp:txBody>
      <dsp:txXfrm>
        <a:off x="84655" y="146479"/>
        <a:ext cx="6094330" cy="1564849"/>
      </dsp:txXfrm>
    </dsp:sp>
    <dsp:sp modelId="{2E09730C-55C1-4462-8CCF-CA4A83BC977C}">
      <dsp:nvSpPr>
        <dsp:cNvPr id="0" name=""/>
        <dsp:cNvSpPr/>
      </dsp:nvSpPr>
      <dsp:spPr>
        <a:xfrm>
          <a:off x="0" y="1885264"/>
          <a:ext cx="6263640" cy="173415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kern="1200" dirty="0"/>
            <a:t>Pasarlo a un vector/matriz para ser procesado por el modelo CNN generado</a:t>
          </a:r>
          <a:endParaRPr lang="en-US" sz="3100" kern="1200" dirty="0"/>
        </a:p>
      </dsp:txBody>
      <dsp:txXfrm>
        <a:off x="84655" y="1969919"/>
        <a:ext cx="6094330" cy="1564849"/>
      </dsp:txXfrm>
    </dsp:sp>
    <dsp:sp modelId="{06DB39C6-2B6F-4D16-9AE1-4FFBEE8C1310}">
      <dsp:nvSpPr>
        <dsp:cNvPr id="0" name=""/>
        <dsp:cNvSpPr/>
      </dsp:nvSpPr>
      <dsp:spPr>
        <a:xfrm>
          <a:off x="0" y="3708703"/>
          <a:ext cx="6263640" cy="173415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kern="1200"/>
            <a:t>Utilizar model.predict para que lo detecte</a:t>
          </a:r>
          <a:endParaRPr lang="en-US" sz="3100" kern="1200"/>
        </a:p>
      </dsp:txBody>
      <dsp:txXfrm>
        <a:off x="84655" y="3793358"/>
        <a:ext cx="6094330" cy="1564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D4EC3-DD67-4549-92C4-E234E8A07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B745FB-8F7F-48CE-85F5-56E7DD8CA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EDB291-431C-41D3-95AD-FEE34AAE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466E-E108-44BC-8DE0-8D3C96573205}" type="datetimeFigureOut">
              <a:rPr lang="es-MX" smtClean="0"/>
              <a:t>01/04/2022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4B92FA-9D7B-4DB5-B1D0-C37154E1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2F4E1E-15E0-4A37-8D75-04881B14F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4508-1FD9-4AFC-95CD-BAC14C2A4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940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08591-FEFB-4134-A3CC-6D9A3041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C9C12E-1DA6-4C02-A3EA-DDB27EE87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E6EC00-2754-4101-B541-47B6E1AFD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466E-E108-44BC-8DE0-8D3C96573205}" type="datetimeFigureOut">
              <a:rPr lang="es-MX" smtClean="0"/>
              <a:t>01/04/2022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051EA5-CBE7-47AC-BEB8-2704F16BA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B30135-E6A6-42D8-BEEB-05C9969C5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4508-1FD9-4AFC-95CD-BAC14C2A4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9277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66DC74-60B8-4AB2-8571-963E00AEB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7727D9-A3A9-499B-AD1B-FC6164CC5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982B36-2F34-474B-A981-5803C019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466E-E108-44BC-8DE0-8D3C96573205}" type="datetimeFigureOut">
              <a:rPr lang="es-MX" smtClean="0"/>
              <a:t>01/04/2022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25854B-5755-4706-99CE-3EF91638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643198-62EE-4B9A-8405-D298B39C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4508-1FD9-4AFC-95CD-BAC14C2A4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5796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E66D1-72B1-43F6-B16C-389CA133F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3BBECB-BDEA-4C27-B8E3-2FF490735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B07AD8-500F-491D-832E-99065FB1F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466E-E108-44BC-8DE0-8D3C96573205}" type="datetimeFigureOut">
              <a:rPr lang="es-MX" smtClean="0"/>
              <a:t>01/04/2022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E3E33B-B766-4632-8021-BFC2DCE4F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9D5D36-BFEE-43DB-AC70-2A8BBEBB8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4508-1FD9-4AFC-95CD-BAC14C2A4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276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9B931-849D-42EA-9D7F-0884134B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9C4D72-6571-449F-B5AB-893E48B5C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95481E-AFDD-4940-84C5-15F5D0333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466E-E108-44BC-8DE0-8D3C96573205}" type="datetimeFigureOut">
              <a:rPr lang="es-MX" smtClean="0"/>
              <a:t>01/04/2022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C4F871-2A4B-4657-931B-E2ABAD2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52BDAC-2868-46DA-8401-FCEC5A7A1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4508-1FD9-4AFC-95CD-BAC14C2A4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35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C8272-C540-4F1F-98E5-BDAD25536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D99844-C308-477B-B614-220D4E597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EED7D3-9CC0-4732-BF46-C174F5C9E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A5F8F8-D80D-41D6-BADC-A03A9200C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466E-E108-44BC-8DE0-8D3C96573205}" type="datetimeFigureOut">
              <a:rPr lang="es-MX" smtClean="0"/>
              <a:t>01/04/2022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C4D492-1330-44BF-86ED-1DFD43AFB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40EACF-C4E3-44CA-B48F-81A408DB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4508-1FD9-4AFC-95CD-BAC14C2A4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858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CB746-6600-4425-91D2-85C5937E4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526D68-C854-455D-8DAC-6E7FDF7BC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89584A-C2A2-4E4D-9D86-EBA42CED8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FC77590-2883-4437-AB94-4BBB53CE7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F5ABBFB-3BC9-4ADB-B81B-01821A5DD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99B6A3C-FCD2-48B9-BBE9-BA912A4F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466E-E108-44BC-8DE0-8D3C96573205}" type="datetimeFigureOut">
              <a:rPr lang="es-MX" smtClean="0"/>
              <a:t>01/04/2022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B1CAC76-E79F-40F1-BB59-485EBAC2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AD23EBA-2621-4E4C-8C1A-C81943FB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4508-1FD9-4AFC-95CD-BAC14C2A4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469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A7CBD-75BB-44F7-BE6B-6ED8D697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4E7991A-DD8F-4F98-A403-277D610C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466E-E108-44BC-8DE0-8D3C96573205}" type="datetimeFigureOut">
              <a:rPr lang="es-MX" smtClean="0"/>
              <a:t>01/04/2022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631923C-156D-4FA3-AB32-E36AFEBE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568817C-05C3-4839-AD9D-8D8B4F72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4508-1FD9-4AFC-95CD-BAC14C2A4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905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A5C330-138B-4C35-9590-668105E0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466E-E108-44BC-8DE0-8D3C96573205}" type="datetimeFigureOut">
              <a:rPr lang="es-MX" smtClean="0"/>
              <a:t>01/04/2022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66BFBF8-7F27-45E5-80C6-780138A38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A1B5CE-2F56-4EF9-AF23-8B28F370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4508-1FD9-4AFC-95CD-BAC14C2A4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392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450E8-4373-4402-A7AE-5E596238A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F7980D-00BC-470E-9682-E221E1B74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D00D93-D514-4561-A809-7C2FCE597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18F44A-3670-4CD5-86A0-443411E0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466E-E108-44BC-8DE0-8D3C96573205}" type="datetimeFigureOut">
              <a:rPr lang="es-MX" smtClean="0"/>
              <a:t>01/04/2022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CC54FA-3EB8-429F-882A-D9598FF97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C9BC47-A8B4-47BE-B7CE-903671A45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4508-1FD9-4AFC-95CD-BAC14C2A4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372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757E4-2008-47F9-9BC3-53BD5C32D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FC15685-C35A-42FA-BE2E-B4B3070DF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EA4393-A774-49A2-909C-1E3ED4CB2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0B28E1-A023-4D9A-8F37-4E297D48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466E-E108-44BC-8DE0-8D3C96573205}" type="datetimeFigureOut">
              <a:rPr lang="es-MX" smtClean="0"/>
              <a:t>01/04/2022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AEE19F-9065-4287-8E37-506D3912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BD3A2C-7786-4CAD-8B9E-5D169BD78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4508-1FD9-4AFC-95CD-BAC14C2A4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631E8DA-9F6F-49C6-847B-BC4F909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02BB1A-8E32-4EAC-9775-E9471B0C4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700462-9F36-465A-8CCC-FD209C418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C466E-E108-44BC-8DE0-8D3C96573205}" type="datetimeFigureOut">
              <a:rPr lang="es-MX" smtClean="0"/>
              <a:t>01/04/2022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956E53-0E2B-4557-BF17-EDFDCD105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E5BCB4-3502-4B95-865E-63F9CA0ED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54508-1FD9-4AFC-95CD-BAC14C2A4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0275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macheads101.com/demos/handwriting/?c=fores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athworld.wolfram.com/Convolution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A05C0-BB63-4677-9D9D-C6B6BE30CA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Convolutional</a:t>
            </a:r>
            <a:r>
              <a:rPr lang="es-MX" dirty="0"/>
              <a:t> NN – </a:t>
            </a:r>
            <a:r>
              <a:rPr lang="es-MX" dirty="0" err="1"/>
              <a:t>LeCun</a:t>
            </a:r>
            <a:r>
              <a:rPr lang="es-MX" dirty="0"/>
              <a:t> 1989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7A9E8E-5316-481F-B83B-D6622F5CBD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Luis Rizo</a:t>
            </a:r>
          </a:p>
          <a:p>
            <a:r>
              <a:rPr lang="es-MX" dirty="0"/>
              <a:t>UP</a:t>
            </a:r>
          </a:p>
        </p:txBody>
      </p:sp>
    </p:spTree>
    <p:extLst>
      <p:ext uri="{BB962C8B-B14F-4D97-AF65-F5344CB8AC3E}">
        <p14:creationId xmlns:p14="http://schemas.microsoft.com/office/powerpoint/2010/main" val="1442065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F73418-DF92-4074-93D1-F024B74E8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Filter example en Conv2D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8FF35CD-6401-4D65-A250-04B0F1C53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077612"/>
            <a:ext cx="3425609" cy="245787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CD7B4A2-B11E-49FA-9448-035AA2573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729" y="1078787"/>
            <a:ext cx="3433324" cy="245552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AD4FB29-1CC7-4229-A208-82EF8D4D6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449725" y="1076564"/>
            <a:ext cx="3423916" cy="250459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CD287BB5-32CE-4465-95C8-154A5EBB6230}"/>
              </a:ext>
            </a:extLst>
          </p:cNvPr>
          <p:cNvSpPr txBox="1"/>
          <p:nvPr/>
        </p:nvSpPr>
        <p:spPr>
          <a:xfrm>
            <a:off x="4706471" y="5934635"/>
            <a:ext cx="657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Ref</a:t>
            </a:r>
            <a:r>
              <a:rPr lang="es-MX" dirty="0"/>
              <a:t>: https://www.saama.com/different-kinds-convolutional-filters/</a:t>
            </a:r>
          </a:p>
        </p:txBody>
      </p:sp>
    </p:spTree>
    <p:extLst>
      <p:ext uri="{BB962C8B-B14F-4D97-AF65-F5344CB8AC3E}">
        <p14:creationId xmlns:p14="http://schemas.microsoft.com/office/powerpoint/2010/main" val="587914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F26CD2-33FB-4569-A3B4-E37DD823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Convolutional - Pooling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A1B4424-389D-4229-A9DD-594D5BE15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28" y="467208"/>
            <a:ext cx="5864347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7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2CAD62-AF0C-4918-A8F8-785220417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Convolutional architecture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C7D1C1E-7F43-4D04-8F2A-0A8E4EAC0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41258"/>
            <a:ext cx="10905066" cy="406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19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045B0-C755-4B57-9415-6B2D2330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Codigo</a:t>
            </a:r>
            <a:r>
              <a:rPr lang="es-MX" dirty="0"/>
              <a:t> - </a:t>
            </a:r>
            <a:r>
              <a:rPr lang="es-MX" dirty="0" err="1"/>
              <a:t>ConvolutionalNN.ipynb</a:t>
            </a:r>
            <a:endParaRPr lang="es-MX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6BDB664F-0D86-4B90-A61A-52494C353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MLP – </a:t>
            </a:r>
            <a:r>
              <a:rPr lang="es-MX" dirty="0" err="1"/>
              <a:t>MultiLayer</a:t>
            </a:r>
            <a:r>
              <a:rPr lang="es-MX" dirty="0"/>
              <a:t> </a:t>
            </a:r>
            <a:r>
              <a:rPr lang="es-MX" dirty="0" err="1"/>
              <a:t>Perceptron</a:t>
            </a:r>
            <a:endParaRPr lang="es-MX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0CAB4895-5C64-42D0-9B2C-EDC9E755A9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360299"/>
            <a:ext cx="5157787" cy="1974139"/>
          </a:xfrm>
          <a:prstGeom prst="rect">
            <a:avLst/>
          </a:prstGeom>
        </p:spPr>
      </p:pic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5D3E7972-5F5A-4C5D-9642-F99C8B1C2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/>
              <a:t>CNN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8937125E-4D3B-4D3D-AA11-017F19BCD3B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691822"/>
            <a:ext cx="5183188" cy="331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39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D4FCF87-A57E-489E-8D1C-719E6C1A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MX" sz="6000"/>
              <a:t>Actividad	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Marcador de contenido 7">
            <a:extLst>
              <a:ext uri="{FF2B5EF4-FFF2-40B4-BE49-F238E27FC236}">
                <a16:creationId xmlns:a16="http://schemas.microsoft.com/office/drawing/2014/main" id="{B29C361C-6D30-4F87-8430-A6A8B5524D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4295611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6218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7DC70-714B-406F-AA6E-6477E2FCB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s-MX" dirty="0"/>
              <a:t>Actividad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A6B967-1D88-4FE5-A97A-63735653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s-MX" sz="2000"/>
              <a:t>Ingresar al sitio:</a:t>
            </a:r>
          </a:p>
          <a:p>
            <a:pPr marL="0" indent="0">
              <a:buNone/>
            </a:pPr>
            <a:r>
              <a:rPr lang="es-MX" sz="2000">
                <a:hlinkClick r:id="rId2"/>
              </a:rPr>
              <a:t>http://macheads101.com/demos/handwriting/?c=forest</a:t>
            </a:r>
            <a:endParaRPr lang="es-MX" sz="2000"/>
          </a:p>
          <a:p>
            <a:pPr marL="0" indent="0">
              <a:buNone/>
            </a:pPr>
            <a:endParaRPr lang="es-MX" sz="2000"/>
          </a:p>
          <a:p>
            <a:pPr marL="0" indent="0">
              <a:buNone/>
            </a:pPr>
            <a:r>
              <a:rPr lang="es-MX" sz="2000"/>
              <a:t>Poner diferentes números en diferentes orientaciones para se detectados.</a:t>
            </a:r>
          </a:p>
        </p:txBody>
      </p:sp>
      <p:pic>
        <p:nvPicPr>
          <p:cNvPr id="5" name="Picture 4" descr="Script de ordenador en una pantalla">
            <a:extLst>
              <a:ext uri="{FF2B5EF4-FFF2-40B4-BE49-F238E27FC236}">
                <a16:creationId xmlns:a16="http://schemas.microsoft.com/office/drawing/2014/main" id="{08849D86-8DF7-4AAC-E18C-B2E0D41540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54" r="4732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4D3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02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FB9633-6A9F-4D60-A599-09DC4C52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s-MX" sz="4000"/>
              <a:t>Aplicaciones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010C64-AC49-4165-9235-C104E8F38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s-MX" sz="2000"/>
              <a:t>CDMA</a:t>
            </a:r>
          </a:p>
          <a:p>
            <a:r>
              <a:rPr lang="es-MX" sz="2000"/>
              <a:t>Radar signal</a:t>
            </a:r>
          </a:p>
          <a:p>
            <a:endParaRPr lang="es-MX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E9CC983-F2FA-482D-8EBD-DE78E5CEBA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34" r="-5" b="4878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A317C49-3D29-4680-B245-1A765CA7F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41" y="4844619"/>
            <a:ext cx="4404274" cy="115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44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05FBC8-95B8-4835-9ABC-A81F1C23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anchor="ctr">
            <a:normAutofit/>
          </a:bodyPr>
          <a:lstStyle/>
          <a:p>
            <a:r>
              <a:rPr lang="es-MX" sz="4000"/>
              <a:t>Operación de la convolución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02313B-D60B-42EF-B581-A70B59BB2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909" y="552906"/>
            <a:ext cx="5159825" cy="1674905"/>
          </a:xfrm>
        </p:spPr>
        <p:txBody>
          <a:bodyPr anchor="ctr">
            <a:normAutofit/>
          </a:bodyPr>
          <a:lstStyle/>
          <a:p>
            <a:r>
              <a:rPr lang="es-MX" sz="2000" dirty="0"/>
              <a:t>Ver video : </a:t>
            </a:r>
            <a:r>
              <a:rPr lang="es-MX" sz="2000" dirty="0">
                <a:hlinkClick r:id="rId2"/>
              </a:rPr>
              <a:t>https://mathworld.wolfram.com/Convolution.html</a:t>
            </a:r>
            <a:r>
              <a:rPr lang="es-MX" sz="2000" dirty="0"/>
              <a:t> </a:t>
            </a:r>
          </a:p>
          <a:p>
            <a:endParaRPr lang="es-MX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BAE0147-9AAB-467B-A7D6-EBB833053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052" y="2405149"/>
            <a:ext cx="8385797" cy="389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7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9616FE-5C16-47EC-B37C-AAE19A184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r>
              <a:rPr lang="es-MX" sz="2900"/>
              <a:t>Traditional vs Convolutional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232B9-5AD7-48D3-92F0-022A9C6CE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6" y="2508105"/>
            <a:ext cx="4709345" cy="3632493"/>
          </a:xfrm>
        </p:spPr>
        <p:txBody>
          <a:bodyPr anchor="ctr">
            <a:normAutofit/>
          </a:bodyPr>
          <a:lstStyle/>
          <a:p>
            <a:r>
              <a:rPr lang="es-MX" sz="2000" dirty="0"/>
              <a:t>La imagen de perfil de </a:t>
            </a:r>
            <a:r>
              <a:rPr lang="es-MX" sz="2000" dirty="0" err="1"/>
              <a:t>Whatsapp</a:t>
            </a:r>
            <a:r>
              <a:rPr lang="es-MX" sz="2000" dirty="0"/>
              <a:t> es de 192x192x3</a:t>
            </a:r>
          </a:p>
          <a:p>
            <a:pPr lvl="1"/>
            <a:r>
              <a:rPr lang="es-MX" sz="2000" dirty="0" err="1"/>
              <a:t>FeedForward</a:t>
            </a:r>
            <a:r>
              <a:rPr lang="es-MX" sz="2000" dirty="0"/>
              <a:t> (MLP)</a:t>
            </a:r>
          </a:p>
          <a:p>
            <a:pPr lvl="2"/>
            <a:r>
              <a:rPr lang="es-MX" dirty="0"/>
              <a:t>Requiere 110,952 entradas</a:t>
            </a:r>
          </a:p>
          <a:p>
            <a:pPr lvl="1"/>
            <a:r>
              <a:rPr lang="es-MX" sz="2000" dirty="0"/>
              <a:t>Convolucional</a:t>
            </a:r>
          </a:p>
          <a:p>
            <a:pPr lvl="2"/>
            <a:r>
              <a:rPr lang="es-MX" dirty="0"/>
              <a:t>Requiere filtros para generar “</a:t>
            </a:r>
            <a:r>
              <a:rPr lang="es-MX" dirty="0" err="1"/>
              <a:t>features</a:t>
            </a:r>
            <a:r>
              <a:rPr lang="es-MX" dirty="0"/>
              <a:t>” de la imagen, estos filtros son llamados </a:t>
            </a:r>
            <a:r>
              <a:rPr lang="es-MX" dirty="0" err="1"/>
              <a:t>kernel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0CC8F01-AE0E-4DE6-9631-E3FF2EF829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65"/>
          <a:stretch/>
        </p:blipFill>
        <p:spPr>
          <a:xfrm>
            <a:off x="6538366" y="1383738"/>
            <a:ext cx="4929098" cy="47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11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5A99B508-4855-45E0-9E05-76AB623EC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775" y="639763"/>
            <a:ext cx="4995863" cy="37687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5D4E3C2-2893-4846-950C-1F6BDE30C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775" y="4476750"/>
            <a:ext cx="4995863" cy="17430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133E064-542B-49D7-AEDC-E6934CCCC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Convolutional - filtering</a:t>
            </a:r>
          </a:p>
        </p:txBody>
      </p:sp>
    </p:spTree>
    <p:extLst>
      <p:ext uri="{BB962C8B-B14F-4D97-AF65-F5344CB8AC3E}">
        <p14:creationId xmlns:p14="http://schemas.microsoft.com/office/powerpoint/2010/main" val="2770991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7BA09-7758-4B7C-A1B4-FB8BA6DC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s-MX" sz="3700"/>
              <a:t>Convolutional – features maps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9059A8-D3C1-414A-8026-3D55AA8CF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s-MX" sz="2000" dirty="0"/>
              <a:t>Extrae características de la salida de los filtros como:</a:t>
            </a:r>
          </a:p>
          <a:p>
            <a:pPr lvl="1"/>
            <a:r>
              <a:rPr lang="es-MX" sz="2000" dirty="0"/>
              <a:t>Promedio</a:t>
            </a:r>
          </a:p>
          <a:p>
            <a:pPr lvl="1"/>
            <a:r>
              <a:rPr lang="es-MX" sz="2000" dirty="0"/>
              <a:t>Normas</a:t>
            </a:r>
          </a:p>
          <a:p>
            <a:pPr lvl="1"/>
            <a:r>
              <a:rPr lang="es-MX" sz="2000" dirty="0"/>
              <a:t>Promedios ponderados</a:t>
            </a:r>
          </a:p>
          <a:p>
            <a:pPr lvl="1"/>
            <a:r>
              <a:rPr lang="es-MX" sz="2000" dirty="0"/>
              <a:t>Información de vecinos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8F4E0E8-1495-4807-9CF5-324E89AC53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73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47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9A929C-6A1D-464F-8D4B-CC35EFB8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Convolutional features – parameter sharing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65AF582-DEEB-4C14-8499-2CAF896E8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759470"/>
            <a:ext cx="10905066" cy="422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1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47F22ED-3A55-4EDE-A5A8-163D82B0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3"/>
            <a:ext cx="6858000" cy="40378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26611" y="3576013"/>
            <a:ext cx="2526132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3" y="1396067"/>
            <a:ext cx="6858000" cy="40378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8268" y="982780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E090E9-3881-4D75-978A-2319F6085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456345"/>
            <a:ext cx="3111690" cy="3556097"/>
          </a:xfrm>
        </p:spPr>
        <p:txBody>
          <a:bodyPr anchor="b">
            <a:normAutofit/>
          </a:bodyPr>
          <a:lstStyle/>
          <a:p>
            <a:pPr algn="r"/>
            <a:r>
              <a:rPr lang="es-MX" sz="4000" dirty="0">
                <a:solidFill>
                  <a:srgbClr val="FFFFFF"/>
                </a:solidFill>
              </a:rPr>
              <a:t>Actividad ¿La imagen parece más una + o una 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4C47B7-047E-4CFE-9486-F3C17FECC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006" y="511389"/>
            <a:ext cx="3534770" cy="58484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2000" dirty="0"/>
              <a:t>Hacer la convolución de filtro 1 y 2 con la imagen</a:t>
            </a:r>
          </a:p>
          <a:p>
            <a:r>
              <a:rPr lang="es-MX" sz="2000" dirty="0"/>
              <a:t>Filtro 1</a:t>
            </a:r>
          </a:p>
          <a:p>
            <a:endParaRPr lang="es-MX" sz="2000" dirty="0"/>
          </a:p>
          <a:p>
            <a:endParaRPr lang="es-MX" sz="2000" dirty="0"/>
          </a:p>
          <a:p>
            <a:r>
              <a:rPr lang="es-MX" sz="2000" dirty="0"/>
              <a:t>Filtro 2</a:t>
            </a:r>
          </a:p>
          <a:p>
            <a:endParaRPr lang="es-MX" sz="2000" dirty="0"/>
          </a:p>
          <a:p>
            <a:endParaRPr lang="es-MX" sz="2000" dirty="0"/>
          </a:p>
          <a:p>
            <a:r>
              <a:rPr lang="es-MX" sz="2000" dirty="0"/>
              <a:t>Imagen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231B72-9EED-4456-98A1-F60672EE4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708" y="2024644"/>
            <a:ext cx="1930453" cy="148667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8A4B1FE-7DE2-4F7C-9146-71A9A00CD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790" y="3435623"/>
            <a:ext cx="1700432" cy="148787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1D5EB52-8915-4002-B266-2D980522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9972" y="5138193"/>
            <a:ext cx="1977055" cy="147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95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215</Words>
  <Application>Microsoft Office PowerPoint</Application>
  <PresentationFormat>Panorámica</PresentationFormat>
  <Paragraphs>47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Convolutional NN – LeCun 1989</vt:lpstr>
      <vt:lpstr>Actividad</vt:lpstr>
      <vt:lpstr>Aplicaciones</vt:lpstr>
      <vt:lpstr>Operación de la convolución</vt:lpstr>
      <vt:lpstr>Traditional vs Convolutional</vt:lpstr>
      <vt:lpstr>Convolutional - filtering</vt:lpstr>
      <vt:lpstr>Convolutional – features maps</vt:lpstr>
      <vt:lpstr>Convolutional features – parameter sharing</vt:lpstr>
      <vt:lpstr>Actividad ¿La imagen parece más una + o una T?</vt:lpstr>
      <vt:lpstr>Filter example en Conv2D</vt:lpstr>
      <vt:lpstr>Convolutional - Pooling</vt:lpstr>
      <vt:lpstr>Convolutional architecture</vt:lpstr>
      <vt:lpstr>Codigo - ConvolutionalNN.ipynb</vt:lpstr>
      <vt:lpstr>Actividad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NN – LeCun 1989</dc:title>
  <dc:creator>RIZO DOMINGUEZ, LUIS</dc:creator>
  <cp:lastModifiedBy>RIZO DOMINGUEZ, LUIS</cp:lastModifiedBy>
  <cp:revision>2</cp:revision>
  <dcterms:created xsi:type="dcterms:W3CDTF">2021-03-27T00:43:45Z</dcterms:created>
  <dcterms:modified xsi:type="dcterms:W3CDTF">2022-04-02T01:27:26Z</dcterms:modified>
</cp:coreProperties>
</file>