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58" r:id="rId9"/>
    <p:sldId id="264" r:id="rId10"/>
    <p:sldId id="263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352B6-FA97-4363-B759-A60E4C6F5CE4}" v="1" dt="2022-03-26T00:09:21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O DOMINGUEZ, LUIS" userId="5f354460-ac1b-4a9b-b840-a4e46455ae20" providerId="ADAL" clId="{62D352B6-FA97-4363-B759-A60E4C6F5CE4}"/>
    <pc:docChg chg="undo custSel addSld modSld">
      <pc:chgData name="RIZO DOMINGUEZ, LUIS" userId="5f354460-ac1b-4a9b-b840-a4e46455ae20" providerId="ADAL" clId="{62D352B6-FA97-4363-B759-A60E4C6F5CE4}" dt="2022-03-26T00:20:36.260" v="210" actId="1076"/>
      <pc:docMkLst>
        <pc:docMk/>
      </pc:docMkLst>
      <pc:sldChg chg="modSp">
        <pc:chgData name="RIZO DOMINGUEZ, LUIS" userId="5f354460-ac1b-4a9b-b840-a4e46455ae20" providerId="ADAL" clId="{62D352B6-FA97-4363-B759-A60E4C6F5CE4}" dt="2022-03-26T00:09:21.092" v="0" actId="20577"/>
        <pc:sldMkLst>
          <pc:docMk/>
          <pc:sldMk cId="3001288364" sldId="261"/>
        </pc:sldMkLst>
        <pc:graphicFrameChg chg="mod">
          <ac:chgData name="RIZO DOMINGUEZ, LUIS" userId="5f354460-ac1b-4a9b-b840-a4e46455ae20" providerId="ADAL" clId="{62D352B6-FA97-4363-B759-A60E4C6F5CE4}" dt="2022-03-26T00:09:21.092" v="0" actId="20577"/>
          <ac:graphicFrameMkLst>
            <pc:docMk/>
            <pc:sldMk cId="3001288364" sldId="261"/>
            <ac:graphicFrameMk id="5" creationId="{DD0B3A2E-B36F-4530-9000-18E73361B1F6}"/>
          </ac:graphicFrameMkLst>
        </pc:graphicFrameChg>
      </pc:sldChg>
      <pc:sldChg chg="addSp delSp modSp new mod setBg">
        <pc:chgData name="RIZO DOMINGUEZ, LUIS" userId="5f354460-ac1b-4a9b-b840-a4e46455ae20" providerId="ADAL" clId="{62D352B6-FA97-4363-B759-A60E4C6F5CE4}" dt="2022-03-26T00:20:36.260" v="210" actId="1076"/>
        <pc:sldMkLst>
          <pc:docMk/>
          <pc:sldMk cId="381583697" sldId="265"/>
        </pc:sldMkLst>
        <pc:spChg chg="mod">
          <ac:chgData name="RIZO DOMINGUEZ, LUIS" userId="5f354460-ac1b-4a9b-b840-a4e46455ae20" providerId="ADAL" clId="{62D352B6-FA97-4363-B759-A60E4C6F5CE4}" dt="2022-03-26T00:20:12.208" v="204" actId="27636"/>
          <ac:spMkLst>
            <pc:docMk/>
            <pc:sldMk cId="381583697" sldId="265"/>
            <ac:spMk id="2" creationId="{C3091227-40C5-4F28-8B48-B1D7B50FCA2E}"/>
          </ac:spMkLst>
        </pc:spChg>
        <pc:spChg chg="mod ord">
          <ac:chgData name="RIZO DOMINGUEZ, LUIS" userId="5f354460-ac1b-4a9b-b840-a4e46455ae20" providerId="ADAL" clId="{62D352B6-FA97-4363-B759-A60E4C6F5CE4}" dt="2022-03-26T00:20:30.948" v="208" actId="1076"/>
          <ac:spMkLst>
            <pc:docMk/>
            <pc:sldMk cId="381583697" sldId="265"/>
            <ac:spMk id="3" creationId="{3605730E-C1E4-4F07-8096-FDA70E234A18}"/>
          </ac:spMkLst>
        </pc:spChg>
        <pc:spChg chg="add del">
          <ac:chgData name="RIZO DOMINGUEZ, LUIS" userId="5f354460-ac1b-4a9b-b840-a4e46455ae20" providerId="ADAL" clId="{62D352B6-FA97-4363-B759-A60E4C6F5CE4}" dt="2022-03-26T00:19:32.052" v="186" actId="26606"/>
          <ac:spMkLst>
            <pc:docMk/>
            <pc:sldMk cId="381583697" sldId="265"/>
            <ac:spMk id="12" creationId="{B775CD93-9DF2-48CB-9F57-1BCA9A46C7FA}"/>
          </ac:spMkLst>
        </pc:spChg>
        <pc:spChg chg="add del">
          <ac:chgData name="RIZO DOMINGUEZ, LUIS" userId="5f354460-ac1b-4a9b-b840-a4e46455ae20" providerId="ADAL" clId="{62D352B6-FA97-4363-B759-A60E4C6F5CE4}" dt="2022-03-26T00:19:32.052" v="186" actId="26606"/>
          <ac:spMkLst>
            <pc:docMk/>
            <pc:sldMk cId="381583697" sldId="265"/>
            <ac:spMk id="14" creationId="{F7BF8B60-01C5-40A0-93B3-633DE4A59809}"/>
          </ac:spMkLst>
        </pc:spChg>
        <pc:spChg chg="add del">
          <ac:chgData name="RIZO DOMINGUEZ, LUIS" userId="5f354460-ac1b-4a9b-b840-a4e46455ae20" providerId="ADAL" clId="{62D352B6-FA97-4363-B759-A60E4C6F5CE4}" dt="2022-03-26T00:19:32.052" v="186" actId="26606"/>
          <ac:spMkLst>
            <pc:docMk/>
            <pc:sldMk cId="381583697" sldId="265"/>
            <ac:spMk id="16" creationId="{1C091803-41C2-48E0-9228-5148460C7479}"/>
          </ac:spMkLst>
        </pc:spChg>
        <pc:spChg chg="add del">
          <ac:chgData name="RIZO DOMINGUEZ, LUIS" userId="5f354460-ac1b-4a9b-b840-a4e46455ae20" providerId="ADAL" clId="{62D352B6-FA97-4363-B759-A60E4C6F5CE4}" dt="2022-03-26T00:19:32.052" v="186" actId="26606"/>
          <ac:spMkLst>
            <pc:docMk/>
            <pc:sldMk cId="381583697" sldId="265"/>
            <ac:spMk id="18" creationId="{CFF60D30-7C5E-4E4D-A537-C74F42FA04B4}"/>
          </ac:spMkLst>
        </pc:spChg>
        <pc:spChg chg="add del">
          <ac:chgData name="RIZO DOMINGUEZ, LUIS" userId="5f354460-ac1b-4a9b-b840-a4e46455ae20" providerId="ADAL" clId="{62D352B6-FA97-4363-B759-A60E4C6F5CE4}" dt="2022-03-26T00:19:32.052" v="186" actId="26606"/>
          <ac:spMkLst>
            <pc:docMk/>
            <pc:sldMk cId="381583697" sldId="265"/>
            <ac:spMk id="20" creationId="{E186B68C-84BC-4A6E-99D1-EE87483C1349}"/>
          </ac:spMkLst>
        </pc:spChg>
        <pc:spChg chg="add del">
          <ac:chgData name="RIZO DOMINGUEZ, LUIS" userId="5f354460-ac1b-4a9b-b840-a4e46455ae20" providerId="ADAL" clId="{62D352B6-FA97-4363-B759-A60E4C6F5CE4}" dt="2022-03-26T00:19:32.052" v="186" actId="26606"/>
          <ac:spMkLst>
            <pc:docMk/>
            <pc:sldMk cId="381583697" sldId="265"/>
            <ac:spMk id="22" creationId="{6166C6D1-23AC-49C4-BA07-238E4E9F8CEB}"/>
          </ac:spMkLst>
        </pc:spChg>
        <pc:spChg chg="add del">
          <ac:chgData name="RIZO DOMINGUEZ, LUIS" userId="5f354460-ac1b-4a9b-b840-a4e46455ae20" providerId="ADAL" clId="{62D352B6-FA97-4363-B759-A60E4C6F5CE4}" dt="2022-03-26T00:19:34.332" v="188" actId="26606"/>
          <ac:spMkLst>
            <pc:docMk/>
            <pc:sldMk cId="381583697" sldId="265"/>
            <ac:spMk id="24" creationId="{1F62F370-5579-45A9-8241-FC8932A28245}"/>
          </ac:spMkLst>
        </pc:spChg>
        <pc:spChg chg="add del">
          <ac:chgData name="RIZO DOMINGUEZ, LUIS" userId="5f354460-ac1b-4a9b-b840-a4e46455ae20" providerId="ADAL" clId="{62D352B6-FA97-4363-B759-A60E4C6F5CE4}" dt="2022-03-26T00:19:34.332" v="188" actId="26606"/>
          <ac:spMkLst>
            <pc:docMk/>
            <pc:sldMk cId="381583697" sldId="265"/>
            <ac:spMk id="25" creationId="{6F60A661-C04D-4FBC-A4AE-FACE9A6B3B28}"/>
          </ac:spMkLst>
        </pc:spChg>
        <pc:spChg chg="add del">
          <ac:chgData name="RIZO DOMINGUEZ, LUIS" userId="5f354460-ac1b-4a9b-b840-a4e46455ae20" providerId="ADAL" clId="{62D352B6-FA97-4363-B759-A60E4C6F5CE4}" dt="2022-03-26T00:19:34.332" v="188" actId="26606"/>
          <ac:spMkLst>
            <pc:docMk/>
            <pc:sldMk cId="381583697" sldId="265"/>
            <ac:spMk id="29" creationId="{AFEDA996-5744-4A88-B0DD-EC49C6D8739E}"/>
          </ac:spMkLst>
        </pc:spChg>
        <pc:spChg chg="add del">
          <ac:chgData name="RIZO DOMINGUEZ, LUIS" userId="5f354460-ac1b-4a9b-b840-a4e46455ae20" providerId="ADAL" clId="{62D352B6-FA97-4363-B759-A60E4C6F5CE4}" dt="2022-03-26T00:19:36.945" v="190" actId="26606"/>
          <ac:spMkLst>
            <pc:docMk/>
            <pc:sldMk cId="381583697" sldId="265"/>
            <ac:spMk id="31" creationId="{AC14302F-E955-47D0-A56B-D1D1A6953B51}"/>
          </ac:spMkLst>
        </pc:spChg>
        <pc:spChg chg="add del">
          <ac:chgData name="RIZO DOMINGUEZ, LUIS" userId="5f354460-ac1b-4a9b-b840-a4e46455ae20" providerId="ADAL" clId="{62D352B6-FA97-4363-B759-A60E4C6F5CE4}" dt="2022-03-26T00:19:36.945" v="190" actId="26606"/>
          <ac:spMkLst>
            <pc:docMk/>
            <pc:sldMk cId="381583697" sldId="265"/>
            <ac:spMk id="32" creationId="{338E15C2-FFE3-4AD9-B8E8-4B895DB2E1A8}"/>
          </ac:spMkLst>
        </pc:spChg>
        <pc:spChg chg="add del">
          <ac:chgData name="RIZO DOMINGUEZ, LUIS" userId="5f354460-ac1b-4a9b-b840-a4e46455ae20" providerId="ADAL" clId="{62D352B6-FA97-4363-B759-A60E4C6F5CE4}" dt="2022-03-26T00:19:36.945" v="190" actId="26606"/>
          <ac:spMkLst>
            <pc:docMk/>
            <pc:sldMk cId="381583697" sldId="265"/>
            <ac:spMk id="33" creationId="{A45FD7F6-BF7B-4588-AE38-90035891A149}"/>
          </ac:spMkLst>
        </pc:spChg>
        <pc:spChg chg="add del">
          <ac:chgData name="RIZO DOMINGUEZ, LUIS" userId="5f354460-ac1b-4a9b-b840-a4e46455ae20" providerId="ADAL" clId="{62D352B6-FA97-4363-B759-A60E4C6F5CE4}" dt="2022-03-26T00:19:36.945" v="190" actId="26606"/>
          <ac:spMkLst>
            <pc:docMk/>
            <pc:sldMk cId="381583697" sldId="265"/>
            <ac:spMk id="34" creationId="{F03296FF-275D-4B43-B5B2-F04190E05E67}"/>
          </ac:spMkLst>
        </pc:spChg>
        <pc:spChg chg="add del">
          <ac:chgData name="RIZO DOMINGUEZ, LUIS" userId="5f354460-ac1b-4a9b-b840-a4e46455ae20" providerId="ADAL" clId="{62D352B6-FA97-4363-B759-A60E4C6F5CE4}" dt="2022-03-26T00:19:36.945" v="190" actId="26606"/>
          <ac:spMkLst>
            <pc:docMk/>
            <pc:sldMk cId="381583697" sldId="265"/>
            <ac:spMk id="35" creationId="{CE2CF453-4871-4F22-8746-957F757DAAF8}"/>
          </ac:spMkLst>
        </pc:spChg>
        <pc:spChg chg="add del">
          <ac:chgData name="RIZO DOMINGUEZ, LUIS" userId="5f354460-ac1b-4a9b-b840-a4e46455ae20" providerId="ADAL" clId="{62D352B6-FA97-4363-B759-A60E4C6F5CE4}" dt="2022-03-26T00:19:50.028" v="192" actId="26606"/>
          <ac:spMkLst>
            <pc:docMk/>
            <pc:sldMk cId="381583697" sldId="265"/>
            <ac:spMk id="37" creationId="{B775CD93-9DF2-48CB-9F57-1BCA9A46C7FA}"/>
          </ac:spMkLst>
        </pc:spChg>
        <pc:spChg chg="add del">
          <ac:chgData name="RIZO DOMINGUEZ, LUIS" userId="5f354460-ac1b-4a9b-b840-a4e46455ae20" providerId="ADAL" clId="{62D352B6-FA97-4363-B759-A60E4C6F5CE4}" dt="2022-03-26T00:19:50.028" v="192" actId="26606"/>
          <ac:spMkLst>
            <pc:docMk/>
            <pc:sldMk cId="381583697" sldId="265"/>
            <ac:spMk id="38" creationId="{F7BF8B60-01C5-40A0-93B3-633DE4A59809}"/>
          </ac:spMkLst>
        </pc:spChg>
        <pc:spChg chg="add del">
          <ac:chgData name="RIZO DOMINGUEZ, LUIS" userId="5f354460-ac1b-4a9b-b840-a4e46455ae20" providerId="ADAL" clId="{62D352B6-FA97-4363-B759-A60E4C6F5CE4}" dt="2022-03-26T00:19:50.028" v="192" actId="26606"/>
          <ac:spMkLst>
            <pc:docMk/>
            <pc:sldMk cId="381583697" sldId="265"/>
            <ac:spMk id="39" creationId="{1C091803-41C2-48E0-9228-5148460C7479}"/>
          </ac:spMkLst>
        </pc:spChg>
        <pc:spChg chg="add del">
          <ac:chgData name="RIZO DOMINGUEZ, LUIS" userId="5f354460-ac1b-4a9b-b840-a4e46455ae20" providerId="ADAL" clId="{62D352B6-FA97-4363-B759-A60E4C6F5CE4}" dt="2022-03-26T00:19:50.028" v="192" actId="26606"/>
          <ac:spMkLst>
            <pc:docMk/>
            <pc:sldMk cId="381583697" sldId="265"/>
            <ac:spMk id="40" creationId="{CFF60D30-7C5E-4E4D-A537-C74F42FA04B4}"/>
          </ac:spMkLst>
        </pc:spChg>
        <pc:spChg chg="add del">
          <ac:chgData name="RIZO DOMINGUEZ, LUIS" userId="5f354460-ac1b-4a9b-b840-a4e46455ae20" providerId="ADAL" clId="{62D352B6-FA97-4363-B759-A60E4C6F5CE4}" dt="2022-03-26T00:19:50.028" v="192" actId="26606"/>
          <ac:spMkLst>
            <pc:docMk/>
            <pc:sldMk cId="381583697" sldId="265"/>
            <ac:spMk id="41" creationId="{E186B68C-84BC-4A6E-99D1-EE87483C1349}"/>
          </ac:spMkLst>
        </pc:spChg>
        <pc:spChg chg="add del">
          <ac:chgData name="RIZO DOMINGUEZ, LUIS" userId="5f354460-ac1b-4a9b-b840-a4e46455ae20" providerId="ADAL" clId="{62D352B6-FA97-4363-B759-A60E4C6F5CE4}" dt="2022-03-26T00:19:50.028" v="192" actId="26606"/>
          <ac:spMkLst>
            <pc:docMk/>
            <pc:sldMk cId="381583697" sldId="265"/>
            <ac:spMk id="42" creationId="{6166C6D1-23AC-49C4-BA07-238E4E9F8CEB}"/>
          </ac:spMkLst>
        </pc:spChg>
        <pc:spChg chg="add del">
          <ac:chgData name="RIZO DOMINGUEZ, LUIS" userId="5f354460-ac1b-4a9b-b840-a4e46455ae20" providerId="ADAL" clId="{62D352B6-FA97-4363-B759-A60E4C6F5CE4}" dt="2022-03-26T00:19:52.512" v="194" actId="26606"/>
          <ac:spMkLst>
            <pc:docMk/>
            <pc:sldMk cId="381583697" sldId="265"/>
            <ac:spMk id="44" creationId="{AC14302F-E955-47D0-A56B-D1D1A6953B51}"/>
          </ac:spMkLst>
        </pc:spChg>
        <pc:spChg chg="add del">
          <ac:chgData name="RIZO DOMINGUEZ, LUIS" userId="5f354460-ac1b-4a9b-b840-a4e46455ae20" providerId="ADAL" clId="{62D352B6-FA97-4363-B759-A60E4C6F5CE4}" dt="2022-03-26T00:19:52.512" v="194" actId="26606"/>
          <ac:spMkLst>
            <pc:docMk/>
            <pc:sldMk cId="381583697" sldId="265"/>
            <ac:spMk id="45" creationId="{338E15C2-FFE3-4AD9-B8E8-4B895DB2E1A8}"/>
          </ac:spMkLst>
        </pc:spChg>
        <pc:spChg chg="add del">
          <ac:chgData name="RIZO DOMINGUEZ, LUIS" userId="5f354460-ac1b-4a9b-b840-a4e46455ae20" providerId="ADAL" clId="{62D352B6-FA97-4363-B759-A60E4C6F5CE4}" dt="2022-03-26T00:19:52.512" v="194" actId="26606"/>
          <ac:spMkLst>
            <pc:docMk/>
            <pc:sldMk cId="381583697" sldId="265"/>
            <ac:spMk id="46" creationId="{A45FD7F6-BF7B-4588-AE38-90035891A149}"/>
          </ac:spMkLst>
        </pc:spChg>
        <pc:spChg chg="add del">
          <ac:chgData name="RIZO DOMINGUEZ, LUIS" userId="5f354460-ac1b-4a9b-b840-a4e46455ae20" providerId="ADAL" clId="{62D352B6-FA97-4363-B759-A60E4C6F5CE4}" dt="2022-03-26T00:19:52.512" v="194" actId="26606"/>
          <ac:spMkLst>
            <pc:docMk/>
            <pc:sldMk cId="381583697" sldId="265"/>
            <ac:spMk id="47" creationId="{F03296FF-275D-4B43-B5B2-F04190E05E67}"/>
          </ac:spMkLst>
        </pc:spChg>
        <pc:spChg chg="add del">
          <ac:chgData name="RIZO DOMINGUEZ, LUIS" userId="5f354460-ac1b-4a9b-b840-a4e46455ae20" providerId="ADAL" clId="{62D352B6-FA97-4363-B759-A60E4C6F5CE4}" dt="2022-03-26T00:19:52.512" v="194" actId="26606"/>
          <ac:spMkLst>
            <pc:docMk/>
            <pc:sldMk cId="381583697" sldId="265"/>
            <ac:spMk id="48" creationId="{CE2CF453-4871-4F22-8746-957F757DAAF8}"/>
          </ac:spMkLst>
        </pc:spChg>
        <pc:spChg chg="add">
          <ac:chgData name="RIZO DOMINGUEZ, LUIS" userId="5f354460-ac1b-4a9b-b840-a4e46455ae20" providerId="ADAL" clId="{62D352B6-FA97-4363-B759-A60E4C6F5CE4}" dt="2022-03-26T00:19:52.519" v="195" actId="26606"/>
          <ac:spMkLst>
            <pc:docMk/>
            <pc:sldMk cId="381583697" sldId="265"/>
            <ac:spMk id="50" creationId="{83062D90-2D65-4B9F-B28B-C68F817AC4A2}"/>
          </ac:spMkLst>
        </pc:spChg>
        <pc:grpChg chg="add del">
          <ac:chgData name="RIZO DOMINGUEZ, LUIS" userId="5f354460-ac1b-4a9b-b840-a4e46455ae20" providerId="ADAL" clId="{62D352B6-FA97-4363-B759-A60E4C6F5CE4}" dt="2022-03-26T00:19:34.332" v="188" actId="26606"/>
          <ac:grpSpMkLst>
            <pc:docMk/>
            <pc:sldMk cId="381583697" sldId="265"/>
            <ac:grpSpMk id="26" creationId="{0F2D2B37-1DF3-4444-9A31-165EBBE3E288}"/>
          </ac:grpSpMkLst>
        </pc:grpChg>
        <pc:grpChg chg="add">
          <ac:chgData name="RIZO DOMINGUEZ, LUIS" userId="5f354460-ac1b-4a9b-b840-a4e46455ae20" providerId="ADAL" clId="{62D352B6-FA97-4363-B759-A60E4C6F5CE4}" dt="2022-03-26T00:19:52.519" v="195" actId="26606"/>
          <ac:grpSpMkLst>
            <pc:docMk/>
            <pc:sldMk cId="381583697" sldId="265"/>
            <ac:grpSpMk id="51" creationId="{067F19C3-C09C-4B70-8306-E0ACF405B7CC}"/>
          </ac:grpSpMkLst>
        </pc:grpChg>
        <pc:picChg chg="add mod ord">
          <ac:chgData name="RIZO DOMINGUEZ, LUIS" userId="5f354460-ac1b-4a9b-b840-a4e46455ae20" providerId="ADAL" clId="{62D352B6-FA97-4363-B759-A60E4C6F5CE4}" dt="2022-03-26T00:20:27.100" v="207" actId="1076"/>
          <ac:picMkLst>
            <pc:docMk/>
            <pc:sldMk cId="381583697" sldId="265"/>
            <ac:picMk id="5" creationId="{D3C834BB-7820-4253-AE14-C4C7859A9BB0}"/>
          </ac:picMkLst>
        </pc:picChg>
        <pc:picChg chg="add mod ord">
          <ac:chgData name="RIZO DOMINGUEZ, LUIS" userId="5f354460-ac1b-4a9b-b840-a4e46455ae20" providerId="ADAL" clId="{62D352B6-FA97-4363-B759-A60E4C6F5CE4}" dt="2022-03-26T00:20:36.260" v="210" actId="1076"/>
          <ac:picMkLst>
            <pc:docMk/>
            <pc:sldMk cId="381583697" sldId="265"/>
            <ac:picMk id="7" creationId="{AF289082-3980-4977-A848-6CA01F38138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EBB36-57B0-46DB-BE14-CBB924FFB6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90A90C-7D89-4DCB-9B70-00D838954FDB}">
      <dgm:prSet/>
      <dgm:spPr/>
      <dgm:t>
        <a:bodyPr/>
        <a:lstStyle/>
        <a:p>
          <a:r>
            <a:rPr lang="es-MX"/>
            <a:t>Generar un polinomio de grado superior al requerido para el ajuste de la clase 3</a:t>
          </a:r>
          <a:endParaRPr lang="en-US"/>
        </a:p>
      </dgm:t>
    </dgm:pt>
    <dgm:pt modelId="{5EFD27A4-4C6A-45D1-89B0-949143FB9C1D}" type="parTrans" cxnId="{D1F4D112-26CE-41F9-ABD0-B11FA91A14CE}">
      <dgm:prSet/>
      <dgm:spPr/>
      <dgm:t>
        <a:bodyPr/>
        <a:lstStyle/>
        <a:p>
          <a:endParaRPr lang="en-US"/>
        </a:p>
      </dgm:t>
    </dgm:pt>
    <dgm:pt modelId="{740816DF-A005-4B88-B116-481FFB5A9B67}" type="sibTrans" cxnId="{D1F4D112-26CE-41F9-ABD0-B11FA91A14CE}">
      <dgm:prSet/>
      <dgm:spPr/>
      <dgm:t>
        <a:bodyPr/>
        <a:lstStyle/>
        <a:p>
          <a:endParaRPr lang="en-US"/>
        </a:p>
      </dgm:t>
    </dgm:pt>
    <dgm:pt modelId="{D7BDEEF0-7291-4ED7-90CF-22C7398003A7}">
      <dgm:prSet/>
      <dgm:spPr/>
      <dgm:t>
        <a:bodyPr/>
        <a:lstStyle/>
        <a:p>
          <a:r>
            <a:rPr lang="es-MX" dirty="0"/>
            <a:t>Para la red de 3 capas de la clase anterior, entrenar con 1500 épocas al modelo</a:t>
          </a:r>
          <a:endParaRPr lang="en-US" dirty="0"/>
        </a:p>
      </dgm:t>
    </dgm:pt>
    <dgm:pt modelId="{679119E9-402E-419A-8E4C-5AEBBB8D98C2}" type="parTrans" cxnId="{619576F9-BAB1-4FBD-8562-7C950B381E2C}">
      <dgm:prSet/>
      <dgm:spPr/>
      <dgm:t>
        <a:bodyPr/>
        <a:lstStyle/>
        <a:p>
          <a:endParaRPr lang="en-US"/>
        </a:p>
      </dgm:t>
    </dgm:pt>
    <dgm:pt modelId="{DBA1725D-160A-40C0-B4B1-AA15BB6DC814}" type="sibTrans" cxnId="{619576F9-BAB1-4FBD-8562-7C950B381E2C}">
      <dgm:prSet/>
      <dgm:spPr/>
      <dgm:t>
        <a:bodyPr/>
        <a:lstStyle/>
        <a:p>
          <a:endParaRPr lang="en-US"/>
        </a:p>
      </dgm:t>
    </dgm:pt>
    <dgm:pt modelId="{B8651080-C0F2-469C-BAF2-B8DDE412FBE7}" type="pres">
      <dgm:prSet presAssocID="{8F1EBB36-57B0-46DB-BE14-CBB924FFB6E3}" presName="linear" presStyleCnt="0">
        <dgm:presLayoutVars>
          <dgm:animLvl val="lvl"/>
          <dgm:resizeHandles val="exact"/>
        </dgm:presLayoutVars>
      </dgm:prSet>
      <dgm:spPr/>
    </dgm:pt>
    <dgm:pt modelId="{73284CF5-AE36-4129-BD93-840E871F2B45}" type="pres">
      <dgm:prSet presAssocID="{7A90A90C-7D89-4DCB-9B70-00D838954F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38D7D9-959A-4548-88C7-86849BFFC59C}" type="pres">
      <dgm:prSet presAssocID="{740816DF-A005-4B88-B116-481FFB5A9B67}" presName="spacer" presStyleCnt="0"/>
      <dgm:spPr/>
    </dgm:pt>
    <dgm:pt modelId="{DA737E98-7DA5-4998-A495-E4C0C372D6F4}" type="pres">
      <dgm:prSet presAssocID="{D7BDEEF0-7291-4ED7-90CF-22C7398003A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6F0D10C-BFED-4DBB-9D7E-6FA1B924113A}" type="presOf" srcId="{8F1EBB36-57B0-46DB-BE14-CBB924FFB6E3}" destId="{B8651080-C0F2-469C-BAF2-B8DDE412FBE7}" srcOrd="0" destOrd="0" presId="urn:microsoft.com/office/officeart/2005/8/layout/vList2"/>
    <dgm:cxn modelId="{D1F4D112-26CE-41F9-ABD0-B11FA91A14CE}" srcId="{8F1EBB36-57B0-46DB-BE14-CBB924FFB6E3}" destId="{7A90A90C-7D89-4DCB-9B70-00D838954FDB}" srcOrd="0" destOrd="0" parTransId="{5EFD27A4-4C6A-45D1-89B0-949143FB9C1D}" sibTransId="{740816DF-A005-4B88-B116-481FFB5A9B67}"/>
    <dgm:cxn modelId="{0BC5B792-D626-459D-8473-A86A34E7B55C}" type="presOf" srcId="{D7BDEEF0-7291-4ED7-90CF-22C7398003A7}" destId="{DA737E98-7DA5-4998-A495-E4C0C372D6F4}" srcOrd="0" destOrd="0" presId="urn:microsoft.com/office/officeart/2005/8/layout/vList2"/>
    <dgm:cxn modelId="{082CE6C5-6A6A-473D-ACD3-E7C4A977257A}" type="presOf" srcId="{7A90A90C-7D89-4DCB-9B70-00D838954FDB}" destId="{73284CF5-AE36-4129-BD93-840E871F2B45}" srcOrd="0" destOrd="0" presId="urn:microsoft.com/office/officeart/2005/8/layout/vList2"/>
    <dgm:cxn modelId="{619576F9-BAB1-4FBD-8562-7C950B381E2C}" srcId="{8F1EBB36-57B0-46DB-BE14-CBB924FFB6E3}" destId="{D7BDEEF0-7291-4ED7-90CF-22C7398003A7}" srcOrd="1" destOrd="0" parTransId="{679119E9-402E-419A-8E4C-5AEBBB8D98C2}" sibTransId="{DBA1725D-160A-40C0-B4B1-AA15BB6DC814}"/>
    <dgm:cxn modelId="{3074B7C0-5E73-4162-9AA6-CB7C4E8DD168}" type="presParOf" srcId="{B8651080-C0F2-469C-BAF2-B8DDE412FBE7}" destId="{73284CF5-AE36-4129-BD93-840E871F2B45}" srcOrd="0" destOrd="0" presId="urn:microsoft.com/office/officeart/2005/8/layout/vList2"/>
    <dgm:cxn modelId="{A74407BB-C99B-4DE9-9859-35E6BEC44139}" type="presParOf" srcId="{B8651080-C0F2-469C-BAF2-B8DDE412FBE7}" destId="{8238D7D9-959A-4548-88C7-86849BFFC59C}" srcOrd="1" destOrd="0" presId="urn:microsoft.com/office/officeart/2005/8/layout/vList2"/>
    <dgm:cxn modelId="{005FDBB0-82EA-49CA-A90B-4B2A75C15042}" type="presParOf" srcId="{B8651080-C0F2-469C-BAF2-B8DDE412FBE7}" destId="{DA737E98-7DA5-4998-A495-E4C0C372D6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07FAE-E06A-4B54-B2F1-E4282C2BDC8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136C07-EB57-4A93-BC82-A34F3E072720}">
      <dgm:prSet/>
      <dgm:spPr/>
      <dgm:t>
        <a:bodyPr/>
        <a:lstStyle/>
        <a:p>
          <a:r>
            <a:rPr lang="es-MX" dirty="0"/>
            <a:t>Al reducir la complejidad de red, las variables aleatorias de salida reducen su varianza y acotan su entropía</a:t>
          </a:r>
          <a:endParaRPr lang="en-US" dirty="0"/>
        </a:p>
      </dgm:t>
    </dgm:pt>
    <dgm:pt modelId="{F97187AB-FC78-4EFA-9CDD-B78F6AD0A487}" type="parTrans" cxnId="{BD1696FB-C82C-4BE1-8BE6-94E8728AE193}">
      <dgm:prSet/>
      <dgm:spPr/>
      <dgm:t>
        <a:bodyPr/>
        <a:lstStyle/>
        <a:p>
          <a:endParaRPr lang="en-US"/>
        </a:p>
      </dgm:t>
    </dgm:pt>
    <dgm:pt modelId="{93E5B3EB-5F5F-41F8-A201-4610CC11F6B8}" type="sibTrans" cxnId="{BD1696FB-C82C-4BE1-8BE6-94E8728AE193}">
      <dgm:prSet/>
      <dgm:spPr/>
      <dgm:t>
        <a:bodyPr/>
        <a:lstStyle/>
        <a:p>
          <a:endParaRPr lang="en-US"/>
        </a:p>
      </dgm:t>
    </dgm:pt>
    <dgm:pt modelId="{604B085B-5F11-464E-8484-24C6F0C6784B}">
      <dgm:prSet/>
      <dgm:spPr/>
      <dgm:t>
        <a:bodyPr/>
        <a:lstStyle/>
        <a:p>
          <a:r>
            <a:rPr lang="es-MX" dirty="0"/>
            <a:t>El ruido a la salida ( excesivo ajuste) se reduce mediante una regularización adecuada, una reducción del 20% en términos prácticos da buen resultado</a:t>
          </a:r>
          <a:endParaRPr lang="en-US" dirty="0"/>
        </a:p>
      </dgm:t>
    </dgm:pt>
    <dgm:pt modelId="{FEAEC725-C2BB-4717-830C-3466816DEDC8}" type="parTrans" cxnId="{6371678E-69C5-4825-8063-0F0A296E9CFF}">
      <dgm:prSet/>
      <dgm:spPr/>
      <dgm:t>
        <a:bodyPr/>
        <a:lstStyle/>
        <a:p>
          <a:endParaRPr lang="en-US"/>
        </a:p>
      </dgm:t>
    </dgm:pt>
    <dgm:pt modelId="{A3F2DD4D-8553-4F44-A0E9-B6583B518DEC}" type="sibTrans" cxnId="{6371678E-69C5-4825-8063-0F0A296E9CFF}">
      <dgm:prSet/>
      <dgm:spPr/>
      <dgm:t>
        <a:bodyPr/>
        <a:lstStyle/>
        <a:p>
          <a:endParaRPr lang="en-US"/>
        </a:p>
      </dgm:t>
    </dgm:pt>
    <dgm:pt modelId="{5282DDE5-B206-45BA-A0D5-3EF1F6C53277}">
      <dgm:prSet/>
      <dgm:spPr/>
      <dgm:t>
        <a:bodyPr/>
        <a:lstStyle/>
        <a:p>
          <a:r>
            <a:rPr lang="es-MX"/>
            <a:t>En el ámbito académico, cuando se aplica la L2, se le conoce como regularizador de Tikonov </a:t>
          </a:r>
          <a:endParaRPr lang="en-US"/>
        </a:p>
      </dgm:t>
    </dgm:pt>
    <dgm:pt modelId="{60FBEC6C-9EBE-4410-993E-15320A475298}" type="parTrans" cxnId="{52F53F28-BF06-4393-BA78-95747627B084}">
      <dgm:prSet/>
      <dgm:spPr/>
      <dgm:t>
        <a:bodyPr/>
        <a:lstStyle/>
        <a:p>
          <a:endParaRPr lang="en-US"/>
        </a:p>
      </dgm:t>
    </dgm:pt>
    <dgm:pt modelId="{943AD093-684E-468A-87DD-134291099E0E}" type="sibTrans" cxnId="{52F53F28-BF06-4393-BA78-95747627B084}">
      <dgm:prSet/>
      <dgm:spPr/>
      <dgm:t>
        <a:bodyPr/>
        <a:lstStyle/>
        <a:p>
          <a:endParaRPr lang="en-US"/>
        </a:p>
      </dgm:t>
    </dgm:pt>
    <dgm:pt modelId="{7F54F6A7-4199-423E-8796-2B025ED23A49}" type="pres">
      <dgm:prSet presAssocID="{F2E07FAE-E06A-4B54-B2F1-E4282C2BDC86}" presName="linear" presStyleCnt="0">
        <dgm:presLayoutVars>
          <dgm:animLvl val="lvl"/>
          <dgm:resizeHandles val="exact"/>
        </dgm:presLayoutVars>
      </dgm:prSet>
      <dgm:spPr/>
    </dgm:pt>
    <dgm:pt modelId="{A1B25415-E11E-49FE-BFF8-DDBCBB743BCC}" type="pres">
      <dgm:prSet presAssocID="{DF136C07-EB57-4A93-BC82-A34F3E0727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437A18-627B-41F5-A63A-BBDB9CEE82CC}" type="pres">
      <dgm:prSet presAssocID="{93E5B3EB-5F5F-41F8-A201-4610CC11F6B8}" presName="spacer" presStyleCnt="0"/>
      <dgm:spPr/>
    </dgm:pt>
    <dgm:pt modelId="{F7AAE0B2-25EF-4538-874C-60E9E902B464}" type="pres">
      <dgm:prSet presAssocID="{604B085B-5F11-464E-8484-24C6F0C678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4AE34E-0F7F-42EA-ACD2-0211B1B1E9F1}" type="pres">
      <dgm:prSet presAssocID="{A3F2DD4D-8553-4F44-A0E9-B6583B518DEC}" presName="spacer" presStyleCnt="0"/>
      <dgm:spPr/>
    </dgm:pt>
    <dgm:pt modelId="{230A3D47-0E50-47A6-861F-336DBFAD7DBD}" type="pres">
      <dgm:prSet presAssocID="{5282DDE5-B206-45BA-A0D5-3EF1F6C532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777600-3233-4D74-BDDC-BFEBD5F374D1}" type="presOf" srcId="{5282DDE5-B206-45BA-A0D5-3EF1F6C53277}" destId="{230A3D47-0E50-47A6-861F-336DBFAD7DBD}" srcOrd="0" destOrd="0" presId="urn:microsoft.com/office/officeart/2005/8/layout/vList2"/>
    <dgm:cxn modelId="{A0199A09-1736-4C64-AC99-E48CAF1A4641}" type="presOf" srcId="{DF136C07-EB57-4A93-BC82-A34F3E072720}" destId="{A1B25415-E11E-49FE-BFF8-DDBCBB743BCC}" srcOrd="0" destOrd="0" presId="urn:microsoft.com/office/officeart/2005/8/layout/vList2"/>
    <dgm:cxn modelId="{52F53F28-BF06-4393-BA78-95747627B084}" srcId="{F2E07FAE-E06A-4B54-B2F1-E4282C2BDC86}" destId="{5282DDE5-B206-45BA-A0D5-3EF1F6C53277}" srcOrd="2" destOrd="0" parTransId="{60FBEC6C-9EBE-4410-993E-15320A475298}" sibTransId="{943AD093-684E-468A-87DD-134291099E0E}"/>
    <dgm:cxn modelId="{6371678E-69C5-4825-8063-0F0A296E9CFF}" srcId="{F2E07FAE-E06A-4B54-B2F1-E4282C2BDC86}" destId="{604B085B-5F11-464E-8484-24C6F0C6784B}" srcOrd="1" destOrd="0" parTransId="{FEAEC725-C2BB-4717-830C-3466816DEDC8}" sibTransId="{A3F2DD4D-8553-4F44-A0E9-B6583B518DEC}"/>
    <dgm:cxn modelId="{5734A4BB-BAB8-49FC-A88D-3D2993B62B11}" type="presOf" srcId="{F2E07FAE-E06A-4B54-B2F1-E4282C2BDC86}" destId="{7F54F6A7-4199-423E-8796-2B025ED23A49}" srcOrd="0" destOrd="0" presId="urn:microsoft.com/office/officeart/2005/8/layout/vList2"/>
    <dgm:cxn modelId="{32FF5EF6-0509-423D-863C-B445FB12E3BF}" type="presOf" srcId="{604B085B-5F11-464E-8484-24C6F0C6784B}" destId="{F7AAE0B2-25EF-4538-874C-60E9E902B464}" srcOrd="0" destOrd="0" presId="urn:microsoft.com/office/officeart/2005/8/layout/vList2"/>
    <dgm:cxn modelId="{BD1696FB-C82C-4BE1-8BE6-94E8728AE193}" srcId="{F2E07FAE-E06A-4B54-B2F1-E4282C2BDC86}" destId="{DF136C07-EB57-4A93-BC82-A34F3E072720}" srcOrd="0" destOrd="0" parTransId="{F97187AB-FC78-4EFA-9CDD-B78F6AD0A487}" sibTransId="{93E5B3EB-5F5F-41F8-A201-4610CC11F6B8}"/>
    <dgm:cxn modelId="{AE531B05-6FEC-4B41-A2B6-BE29FB1520EF}" type="presParOf" srcId="{7F54F6A7-4199-423E-8796-2B025ED23A49}" destId="{A1B25415-E11E-49FE-BFF8-DDBCBB743BCC}" srcOrd="0" destOrd="0" presId="urn:microsoft.com/office/officeart/2005/8/layout/vList2"/>
    <dgm:cxn modelId="{7057BA92-F7EF-49FB-B67E-2B3522A6D889}" type="presParOf" srcId="{7F54F6A7-4199-423E-8796-2B025ED23A49}" destId="{7F437A18-627B-41F5-A63A-BBDB9CEE82CC}" srcOrd="1" destOrd="0" presId="urn:microsoft.com/office/officeart/2005/8/layout/vList2"/>
    <dgm:cxn modelId="{A160F324-6AC9-43E5-A5A3-BF6B6D5CC2D3}" type="presParOf" srcId="{7F54F6A7-4199-423E-8796-2B025ED23A49}" destId="{F7AAE0B2-25EF-4538-874C-60E9E902B464}" srcOrd="2" destOrd="0" presId="urn:microsoft.com/office/officeart/2005/8/layout/vList2"/>
    <dgm:cxn modelId="{1A626048-02F7-4579-8A35-8A9616BD4B4B}" type="presParOf" srcId="{7F54F6A7-4199-423E-8796-2B025ED23A49}" destId="{9A4AE34E-0F7F-42EA-ACD2-0211B1B1E9F1}" srcOrd="3" destOrd="0" presId="urn:microsoft.com/office/officeart/2005/8/layout/vList2"/>
    <dgm:cxn modelId="{91D99636-AC6F-4AE0-9BCE-D7E236D8527D}" type="presParOf" srcId="{7F54F6A7-4199-423E-8796-2B025ED23A49}" destId="{230A3D47-0E50-47A6-861F-336DBFAD7D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84CF5-AE36-4129-BD93-840E871F2B45}">
      <dsp:nvSpPr>
        <dsp:cNvPr id="0" name=""/>
        <dsp:cNvSpPr/>
      </dsp:nvSpPr>
      <dsp:spPr>
        <a:xfrm>
          <a:off x="0" y="71976"/>
          <a:ext cx="6367912" cy="30689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/>
            <a:t>Generar un polinomio de grado superior al requerido para el ajuste de la clase 3</a:t>
          </a:r>
          <a:endParaRPr lang="en-US" sz="4300" kern="1200"/>
        </a:p>
      </dsp:txBody>
      <dsp:txXfrm>
        <a:off x="149812" y="221788"/>
        <a:ext cx="6068288" cy="2769286"/>
      </dsp:txXfrm>
    </dsp:sp>
    <dsp:sp modelId="{DA737E98-7DA5-4998-A495-E4C0C372D6F4}">
      <dsp:nvSpPr>
        <dsp:cNvPr id="0" name=""/>
        <dsp:cNvSpPr/>
      </dsp:nvSpPr>
      <dsp:spPr>
        <a:xfrm>
          <a:off x="0" y="3264726"/>
          <a:ext cx="6367912" cy="30689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Para la red de 3 capas de la clase anterior, entrenar con 1500 épocas al modelo</a:t>
          </a:r>
          <a:endParaRPr lang="en-US" sz="4300" kern="1200" dirty="0"/>
        </a:p>
      </dsp:txBody>
      <dsp:txXfrm>
        <a:off x="149812" y="3414538"/>
        <a:ext cx="6068288" cy="2769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25415-E11E-49FE-BFF8-DDBCBB743BCC}">
      <dsp:nvSpPr>
        <dsp:cNvPr id="0" name=""/>
        <dsp:cNvSpPr/>
      </dsp:nvSpPr>
      <dsp:spPr>
        <a:xfrm>
          <a:off x="0" y="76278"/>
          <a:ext cx="6467866" cy="106287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Al reducir la complejidad de red, las variables aleatorias de salida reducen su varianza y acotan su entropía</a:t>
          </a:r>
          <a:endParaRPr lang="en-US" sz="1900" kern="1200" dirty="0"/>
        </a:p>
      </dsp:txBody>
      <dsp:txXfrm>
        <a:off x="51885" y="128163"/>
        <a:ext cx="6364096" cy="959101"/>
      </dsp:txXfrm>
    </dsp:sp>
    <dsp:sp modelId="{F7AAE0B2-25EF-4538-874C-60E9E902B464}">
      <dsp:nvSpPr>
        <dsp:cNvPr id="0" name=""/>
        <dsp:cNvSpPr/>
      </dsp:nvSpPr>
      <dsp:spPr>
        <a:xfrm>
          <a:off x="0" y="1193870"/>
          <a:ext cx="6467866" cy="1062871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El ruido a la salida ( excesivo ajuste) se reduce mediante una regularización adecuada, una reducción del 20% en términos prácticos da buen resultado</a:t>
          </a:r>
          <a:endParaRPr lang="en-US" sz="1900" kern="1200" dirty="0"/>
        </a:p>
      </dsp:txBody>
      <dsp:txXfrm>
        <a:off x="51885" y="1245755"/>
        <a:ext cx="6364096" cy="959101"/>
      </dsp:txXfrm>
    </dsp:sp>
    <dsp:sp modelId="{230A3D47-0E50-47A6-861F-336DBFAD7DBD}">
      <dsp:nvSpPr>
        <dsp:cNvPr id="0" name=""/>
        <dsp:cNvSpPr/>
      </dsp:nvSpPr>
      <dsp:spPr>
        <a:xfrm>
          <a:off x="0" y="2311462"/>
          <a:ext cx="6467866" cy="1062871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En el ámbito académico, cuando se aplica la L2, se le conoce como regularizador de Tikonov </a:t>
          </a:r>
          <a:endParaRPr lang="en-US" sz="1900" kern="1200"/>
        </a:p>
      </dsp:txBody>
      <dsp:txXfrm>
        <a:off x="51885" y="2363347"/>
        <a:ext cx="6364096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C474-8DFB-44C2-97C9-1459005C9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CBA00-986E-407A-AA1C-42A587BFF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B092E-9BE3-4D97-8DF9-93B3F436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472B51-FA46-42D8-967F-6EF03D44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D3C96-3399-4C00-B2CF-F8ED9153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66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1DD14-BB77-4F0F-B7AF-5FA32A62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474E48-651A-496A-9463-304548278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37807-03E7-4A9B-A3FE-5365A110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6CB2D-B9E5-4DC0-B3B3-AD0FB79E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EA9AA-E6A9-4652-A445-B9D78AD2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1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A5F75B-3C09-4CA0-9B58-3837DA8C0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5588BB-6C17-4887-B41A-CAB5B237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C6175-425C-4D1A-A2ED-C536A3B5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1D858-33DF-45E8-9EA6-74DFB8F2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C4958-2C0B-446F-877B-67689AC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85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33C40-0841-4A02-92A8-B90C8E33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CEF8D-2E95-4D52-99F2-979AC613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ACDE3-7BA4-4D29-B80C-84216678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6D415B-86E1-407F-BE82-97AAFA00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E89F7-068B-4D86-8E31-C533FA5C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35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2A6D-53E5-4192-B91C-AACE97A9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6BD4C-0E6D-4638-85DC-EBA6C00D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A1DEE-7E0D-4066-B775-FB8FB3E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EF467-E6C8-4084-A0CA-D0A9A1CB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75BEC-0C13-4796-87D5-A21E160E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333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B0E3-BDA8-4A9C-973D-CAF6AC08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107FE-1B83-4F4E-98CF-358DBB36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2EA1E5-8448-441E-B3EB-639A7F208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CB77EF-F18D-44BE-9555-FA646999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C0AE2B-F031-4B1E-B249-00DA4030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1E0D12-D8E4-4E68-B78B-48672846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49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09E3D-EBF6-4F98-956B-41E8521F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FD6AEF-ABF6-487D-BD44-4142D21D8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17117B-1600-4CF2-A054-5EF66B2E3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EB4574-A12F-46E9-8EBD-87E6140F3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BE6070-173A-460C-8049-63EA542DF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9B26C4-4F28-482A-A45C-A4AB452C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7AF6E6-995F-4734-B38F-6C8137C1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BCFD1C-E292-4D9D-A0F8-BABAA1D6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3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CAB6F-9180-4B9A-8048-B56302D4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9DBAA2-E8D5-4CF8-9BA8-C23A707D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621781-B069-403F-A294-DE05B81D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B6D22F-1DCE-46C9-8290-4C6E83B5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7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B95536-2AEE-4C83-9993-9846B54E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D5EA0B-EABC-469D-AF07-62E33799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C6300E-B79B-4307-948F-AB83C1D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A89A4-B443-45CE-A11A-A6337440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318A5-1E64-4FE3-9469-535B0B09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28116D-2E04-45E7-8CAD-79A471A4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C99582-6BE4-45A0-A887-F98F9E89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1B188A-A26A-4F8F-A049-F05CC0DF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DF286D-8428-4ECB-915D-4789D812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89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2FC58-D8F7-4160-8E34-7560E246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D39DBF-3E3C-42B4-8C7B-8CA1AE41A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201C41-F00D-4FE1-AFFA-5851FA08A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6E5CBE-2A7F-4BBF-B412-CA9A3655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137BAA-A912-41B4-BF01-5EE43B63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39D72-D156-4C05-A8C7-064C2132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16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C44DE4-D958-40BA-B4DE-28E5792C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4C163-6C59-4D9B-B577-BBB10903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B58B4-5F4E-4A16-9E2D-965AC92F7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1758-04E4-4C7C-B192-2C907F4E57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18DC6-74D5-47C2-9B35-6072581E6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EA9028-1341-4F42-ADBA-3D4835D1E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6EB9-CE82-4F1A-ACEB-5E3878691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19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1AF01-9846-40AC-9AA5-D71D70A1F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Regularización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E620A-16AF-471C-9ED5-7A853DE2A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Luis Rizo</a:t>
            </a:r>
          </a:p>
          <a:p>
            <a:r>
              <a:rPr lang="es-MX" dirty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77940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0225524-1D94-41ED-8DFF-EA0817AA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MX"/>
              <a:t>Remarks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125DE9-98DC-4568-87ED-71BA1FC9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071" y="5450951"/>
            <a:ext cx="3078009" cy="699546"/>
          </a:xfrm>
          <a:prstGeom prst="rect">
            <a:avLst/>
          </a:prstGeom>
        </p:spPr>
      </p:pic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6B501449-BBDE-48FA-AA27-8687F0976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783416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657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D7A6C7-C7B7-44C3-B163-0968D946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Overfitting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ED95CE0-C8F6-4559-8C64-F6B637744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77571"/>
            <a:ext cx="10905066" cy="3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6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418D0-C297-4CDF-AA4C-0F291CA1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Overfitting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637D8E4-F01A-4362-BDA6-04AE91266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071326"/>
            <a:ext cx="7347537" cy="47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0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1B1839-32A6-4488-9409-13BCAF87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s-MX" sz="4800">
                <a:solidFill>
                  <a:schemeClr val="bg1"/>
                </a:solidFill>
              </a:rPr>
              <a:t>Actividad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D0B3A2E-B36F-4530-9000-18E73361B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92135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28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1C31D-E6BC-487D-997A-90A8FC88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/>
              <a:t>Reguralization problema	</a:t>
            </a:r>
            <a:endParaRPr lang="es-MX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7D5EABA-BA12-46DD-ADE9-8C930AD8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20000"/>
          </a:bodyPr>
          <a:lstStyle/>
          <a:p>
            <a:r>
              <a:rPr lang="es-MX" sz="3200" dirty="0"/>
              <a:t>Valores grandes en pesos se le conoce como alta complejidad en NN y produce </a:t>
            </a:r>
            <a:r>
              <a:rPr lang="es-MX" sz="3200" dirty="0" err="1"/>
              <a:t>overfitting</a:t>
            </a:r>
            <a:endParaRPr lang="es-MX" sz="3200" dirty="0"/>
          </a:p>
          <a:p>
            <a:r>
              <a:rPr lang="es-MX" sz="3200" dirty="0"/>
              <a:t>Controlar el valor de los pesos reduce “</a:t>
            </a:r>
            <a:r>
              <a:rPr lang="es-MX" sz="3200" dirty="0" err="1"/>
              <a:t>overfitting</a:t>
            </a:r>
            <a:r>
              <a:rPr lang="es-MX" sz="3200" dirty="0"/>
              <a:t>” (regularización)</a:t>
            </a:r>
          </a:p>
          <a:p>
            <a:r>
              <a:rPr lang="es-MX" sz="3200" dirty="0"/>
              <a:t>Normas como L</a:t>
            </a:r>
            <a:r>
              <a:rPr lang="es-MX" sz="3200" baseline="-25000" dirty="0"/>
              <a:t>1</a:t>
            </a:r>
            <a:r>
              <a:rPr lang="es-MX" sz="3200" dirty="0"/>
              <a:t> y L</a:t>
            </a:r>
            <a:r>
              <a:rPr lang="es-MX" sz="3200" baseline="-25000" dirty="0"/>
              <a:t>2</a:t>
            </a:r>
            <a:r>
              <a:rPr lang="es-MX" sz="3200" dirty="0"/>
              <a:t> reducen el valor final de los pesos durante el entrenamiento </a:t>
            </a:r>
          </a:p>
          <a:p>
            <a:r>
              <a:rPr lang="es-MX" sz="3200" dirty="0"/>
              <a:t>Normalmente se aborda de 2 maneras: regularización y </a:t>
            </a:r>
            <a:r>
              <a:rPr lang="es-MX" sz="3200" dirty="0" err="1"/>
              <a:t>network</a:t>
            </a:r>
            <a:r>
              <a:rPr lang="es-MX" sz="3200" dirty="0"/>
              <a:t> </a:t>
            </a:r>
            <a:r>
              <a:rPr lang="es-MX" sz="3200" dirty="0" err="1"/>
              <a:t>prunning</a:t>
            </a:r>
            <a:endParaRPr lang="es-MX" sz="3200" dirty="0"/>
          </a:p>
        </p:txBody>
      </p:sp>
      <p:pic>
        <p:nvPicPr>
          <p:cNvPr id="14" name="Picture 4" descr="Gráfico en un documento con un bolígrafo">
            <a:extLst>
              <a:ext uri="{FF2B5EF4-FFF2-40B4-BE49-F238E27FC236}">
                <a16:creationId xmlns:a16="http://schemas.microsoft.com/office/drawing/2014/main" id="{E9F6A89D-F995-4A87-AAAE-B715C5304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2" r="2057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8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4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42D2D-7F52-47E2-82D3-771156DC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Reguralization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97B2B-3412-48DA-931A-F89515E34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le agrega un </a:t>
            </a:r>
            <a:r>
              <a:rPr lang="es-MX" dirty="0" err="1"/>
              <a:t>constraint</a:t>
            </a:r>
            <a:r>
              <a:rPr lang="es-MX" dirty="0"/>
              <a:t> (restricción) a la función de costo o pérdida:</a:t>
            </a:r>
          </a:p>
          <a:p>
            <a:endParaRPr lang="es-MX" dirty="0"/>
          </a:p>
          <a:p>
            <a:endParaRPr lang="es-MX" dirty="0"/>
          </a:p>
          <a:p>
            <a:pPr lvl="1"/>
            <a:r>
              <a:rPr lang="es-MX" dirty="0"/>
              <a:t>Asociado a el desempeño de la red (Entrenamiento)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Acota los pesos (penalización sobre la complejidad)</a:t>
            </a:r>
          </a:p>
          <a:p>
            <a:pPr lvl="1"/>
            <a:endParaRPr lang="es-MX" dirty="0"/>
          </a:p>
          <a:p>
            <a:pPr lvl="1"/>
            <a:r>
              <a:rPr lang="es-MX" dirty="0" err="1"/>
              <a:t>Weight-decay</a:t>
            </a:r>
            <a:r>
              <a:rPr lang="es-MX" dirty="0"/>
              <a:t> </a:t>
            </a:r>
            <a:r>
              <a:rPr lang="es-MX" dirty="0" err="1"/>
              <a:t>penaties</a:t>
            </a:r>
            <a:r>
              <a:rPr lang="es-MX" dirty="0"/>
              <a:t> </a:t>
            </a:r>
          </a:p>
          <a:p>
            <a:pPr lvl="1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0C26CB-67F2-4B4F-88EF-D214869B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65" y="2545896"/>
            <a:ext cx="3686175" cy="5905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11CF4C-2AC8-4A8B-90D4-225FC6D1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3" y="3595298"/>
            <a:ext cx="990600" cy="619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07145C-2B93-44F6-B966-E1C8DF34E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78" y="4349360"/>
            <a:ext cx="1095375" cy="542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1D28EE-63B4-42E3-A04C-42D7701C6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915" y="5245100"/>
            <a:ext cx="2714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5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1">
            <a:extLst>
              <a:ext uri="{FF2B5EF4-FFF2-40B4-BE49-F238E27FC236}">
                <a16:creationId xmlns:a16="http://schemas.microsoft.com/office/drawing/2014/main" id="{83062D90-2D65-4B9F-B28B-C68F817AC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3">
            <a:extLst>
              <a:ext uri="{FF2B5EF4-FFF2-40B4-BE49-F238E27FC236}">
                <a16:creationId xmlns:a16="http://schemas.microsoft.com/office/drawing/2014/main" id="{067F19C3-C09C-4B70-8306-E0ACF405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DC4A20-F1FA-4CA9-BCEC-949F9F4A7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FA7C81C7-8023-46F2-BA0F-B2E785DBE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091227-40C5-4F28-8B48-B1D7B50F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001484"/>
            <a:ext cx="2951163" cy="824400"/>
          </a:xfrm>
        </p:spPr>
        <p:txBody>
          <a:bodyPr anchor="t">
            <a:normAutofit fontScale="90000"/>
          </a:bodyPr>
          <a:lstStyle/>
          <a:p>
            <a:r>
              <a:rPr lang="es-MX" dirty="0" err="1"/>
              <a:t>Least</a:t>
            </a:r>
            <a:r>
              <a:rPr lang="es-MX" dirty="0"/>
              <a:t> Square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289082-3980-4977-A848-6CA01F38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54" y="5851629"/>
            <a:ext cx="3903756" cy="78599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C834BB-7820-4253-AE14-C4C7859A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3" y="3119621"/>
            <a:ext cx="6792761" cy="100193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5730E-C1E4-4F07-8096-FDA70E23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573" y="1052899"/>
            <a:ext cx="6734175" cy="4920344"/>
          </a:xfrm>
        </p:spPr>
        <p:txBody>
          <a:bodyPr anchor="t">
            <a:normAutofit/>
          </a:bodyPr>
          <a:lstStyle/>
          <a:p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In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the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particular case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of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Least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Square,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the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Tikhonov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regularization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is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given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by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endParaRPr lang="es-MX" sz="3700" dirty="0">
              <a:solidFill>
                <a:schemeClr val="tx1">
                  <a:alpha val="60000"/>
                </a:schemeClr>
              </a:solidFill>
            </a:endParaRPr>
          </a:p>
          <a:p>
            <a:endParaRPr lang="es-MX" sz="3700" dirty="0">
              <a:solidFill>
                <a:schemeClr val="tx1">
                  <a:alpha val="60000"/>
                </a:schemeClr>
              </a:solidFill>
            </a:endParaRPr>
          </a:p>
          <a:p>
            <a:endParaRPr lang="es-MX" sz="37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And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the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estimation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of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parameters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 as </a:t>
            </a:r>
            <a:r>
              <a:rPr lang="es-MX" sz="3700" dirty="0" err="1">
                <a:solidFill>
                  <a:schemeClr val="tx1">
                    <a:alpha val="60000"/>
                  </a:schemeClr>
                </a:solidFill>
              </a:rPr>
              <a:t>following</a:t>
            </a:r>
            <a:r>
              <a:rPr lang="es-MX" sz="3700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58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01D9A75-CE58-4232-A607-425EEE9D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Pruning</a:t>
            </a:r>
            <a:endParaRPr lang="es-MX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152DA61-530E-4614-A0C3-667234A2F6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57875" y="2547058"/>
            <a:ext cx="5181600" cy="2660821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8953DB9-879B-4432-B436-FA3B0B3A6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90552" y="1701799"/>
            <a:ext cx="3029146" cy="43513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530B69-EBFC-4B77-A9DC-84CD781E1E50}"/>
              </a:ext>
            </a:extLst>
          </p:cNvPr>
          <p:cNvSpPr txBox="1"/>
          <p:nvPr/>
        </p:nvSpPr>
        <p:spPr>
          <a:xfrm>
            <a:off x="6096000" y="5781675"/>
            <a:ext cx="4562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Ref</a:t>
            </a:r>
            <a:r>
              <a:rPr lang="es-MX" dirty="0"/>
              <a:t>: </a:t>
            </a:r>
            <a:r>
              <a:rPr lang="en-US" dirty="0"/>
              <a:t>Dropout:  A Simple Way to Prevent Neural Networks </a:t>
            </a:r>
            <a:r>
              <a:rPr lang="en-US" dirty="0" err="1"/>
              <a:t>fromOverfitting</a:t>
            </a:r>
            <a:r>
              <a:rPr lang="en-US" dirty="0"/>
              <a:t>, Nitish Srivastava 2014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0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D854611-47DE-45B0-B40C-1845E5C8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 de código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B5963C-27ED-4DA2-89B0-CC8EE8B2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RegularizationHiddenLayers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585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245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Regularización</vt:lpstr>
      <vt:lpstr>Overfitting</vt:lpstr>
      <vt:lpstr>Overfitting</vt:lpstr>
      <vt:lpstr>Actividad</vt:lpstr>
      <vt:lpstr>Reguralization problema </vt:lpstr>
      <vt:lpstr>Reguralization</vt:lpstr>
      <vt:lpstr>Least Square</vt:lpstr>
      <vt:lpstr>Pruning</vt:lpstr>
      <vt:lpstr>Ejemplo de código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Regularización</dc:title>
  <dc:creator>RIZO DOMINGUEZ, LUIS</dc:creator>
  <cp:lastModifiedBy>RIZO DOMINGUEZ, LUIS</cp:lastModifiedBy>
  <cp:revision>2</cp:revision>
  <dcterms:created xsi:type="dcterms:W3CDTF">2021-03-20T00:19:04Z</dcterms:created>
  <dcterms:modified xsi:type="dcterms:W3CDTF">2022-03-26T00:20:45Z</dcterms:modified>
</cp:coreProperties>
</file>