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5" r:id="rId5"/>
    <p:sldId id="274" r:id="rId6"/>
    <p:sldId id="263" r:id="rId7"/>
    <p:sldId id="264" r:id="rId8"/>
    <p:sldId id="269" r:id="rId9"/>
    <p:sldId id="266" r:id="rId10"/>
    <p:sldId id="267" r:id="rId11"/>
    <p:sldId id="268" r:id="rId12"/>
    <p:sldId id="265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4CE42-0B8D-4635-9BEB-92AA71F17D98}" v="14" dt="2022-03-18T01:22:49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O DOMINGUEZ, LUIS" userId="5f354460-ac1b-4a9b-b840-a4e46455ae20" providerId="ADAL" clId="{5364CE42-0B8D-4635-9BEB-92AA71F17D98}"/>
    <pc:docChg chg="undo custSel addSld delSld modSld sldOrd">
      <pc:chgData name="RIZO DOMINGUEZ, LUIS" userId="5f354460-ac1b-4a9b-b840-a4e46455ae20" providerId="ADAL" clId="{5364CE42-0B8D-4635-9BEB-92AA71F17D98}" dt="2022-03-18T01:32:28.767" v="1024" actId="404"/>
      <pc:docMkLst>
        <pc:docMk/>
      </pc:docMkLst>
      <pc:sldChg chg="modSp mod">
        <pc:chgData name="RIZO DOMINGUEZ, LUIS" userId="5f354460-ac1b-4a9b-b840-a4e46455ae20" providerId="ADAL" clId="{5364CE42-0B8D-4635-9BEB-92AA71F17D98}" dt="2022-03-17T23:21:06.511" v="37" actId="6549"/>
        <pc:sldMkLst>
          <pc:docMk/>
          <pc:sldMk cId="1750104898" sldId="256"/>
        </pc:sldMkLst>
        <pc:spChg chg="mod">
          <ac:chgData name="RIZO DOMINGUEZ, LUIS" userId="5f354460-ac1b-4a9b-b840-a4e46455ae20" providerId="ADAL" clId="{5364CE42-0B8D-4635-9BEB-92AA71F17D98}" dt="2022-03-17T23:21:06.511" v="37" actId="6549"/>
          <ac:spMkLst>
            <pc:docMk/>
            <pc:sldMk cId="1750104898" sldId="256"/>
            <ac:spMk id="2" creationId="{C540862D-B157-482D-B774-48BC37C51F1C}"/>
          </ac:spMkLst>
        </pc:spChg>
      </pc:sldChg>
      <pc:sldChg chg="del">
        <pc:chgData name="RIZO DOMINGUEZ, LUIS" userId="5f354460-ac1b-4a9b-b840-a4e46455ae20" providerId="ADAL" clId="{5364CE42-0B8D-4635-9BEB-92AA71F17D98}" dt="2022-03-18T01:14:17.774" v="642" actId="47"/>
        <pc:sldMkLst>
          <pc:docMk/>
          <pc:sldMk cId="3811334323" sldId="257"/>
        </pc:sldMkLst>
      </pc:sldChg>
      <pc:sldChg chg="del">
        <pc:chgData name="RIZO DOMINGUEZ, LUIS" userId="5f354460-ac1b-4a9b-b840-a4e46455ae20" providerId="ADAL" clId="{5364CE42-0B8D-4635-9BEB-92AA71F17D98}" dt="2022-03-18T01:14:17.774" v="642" actId="47"/>
        <pc:sldMkLst>
          <pc:docMk/>
          <pc:sldMk cId="3130118534" sldId="258"/>
        </pc:sldMkLst>
      </pc:sldChg>
      <pc:sldChg chg="modSp">
        <pc:chgData name="RIZO DOMINGUEZ, LUIS" userId="5f354460-ac1b-4a9b-b840-a4e46455ae20" providerId="ADAL" clId="{5364CE42-0B8D-4635-9BEB-92AA71F17D98}" dt="2022-03-17T23:21:18.644" v="48" actId="20577"/>
        <pc:sldMkLst>
          <pc:docMk/>
          <pc:sldMk cId="3981413987" sldId="259"/>
        </pc:sldMkLst>
        <pc:graphicFrameChg chg="mod">
          <ac:chgData name="RIZO DOMINGUEZ, LUIS" userId="5f354460-ac1b-4a9b-b840-a4e46455ae20" providerId="ADAL" clId="{5364CE42-0B8D-4635-9BEB-92AA71F17D98}" dt="2022-03-17T23:21:18.644" v="48" actId="20577"/>
          <ac:graphicFrameMkLst>
            <pc:docMk/>
            <pc:sldMk cId="3981413987" sldId="259"/>
            <ac:graphicFrameMk id="7" creationId="{AFCF60AE-EFCC-449F-8AB0-CB683906981C}"/>
          </ac:graphicFrameMkLst>
        </pc:graphicFrameChg>
      </pc:sldChg>
      <pc:sldChg chg="addSp delSp modSp mod setClrOvrMap">
        <pc:chgData name="RIZO DOMINGUEZ, LUIS" userId="5f354460-ac1b-4a9b-b840-a4e46455ae20" providerId="ADAL" clId="{5364CE42-0B8D-4635-9BEB-92AA71F17D98}" dt="2022-03-18T01:18:01.954" v="648" actId="403"/>
        <pc:sldMkLst>
          <pc:docMk/>
          <pc:sldMk cId="3895758455" sldId="260"/>
        </pc:sldMkLst>
        <pc:spChg chg="mod">
          <ac:chgData name="RIZO DOMINGUEZ, LUIS" userId="5f354460-ac1b-4a9b-b840-a4e46455ae20" providerId="ADAL" clId="{5364CE42-0B8D-4635-9BEB-92AA71F17D98}" dt="2022-03-18T01:06:41.932" v="472" actId="26606"/>
          <ac:spMkLst>
            <pc:docMk/>
            <pc:sldMk cId="3895758455" sldId="260"/>
            <ac:spMk id="2" creationId="{A20E6500-65D3-435B-8652-0C2EF8B980F3}"/>
          </ac:spMkLst>
        </pc:spChg>
        <pc:spChg chg="add del mod">
          <ac:chgData name="RIZO DOMINGUEZ, LUIS" userId="5f354460-ac1b-4a9b-b840-a4e46455ae20" providerId="ADAL" clId="{5364CE42-0B8D-4635-9BEB-92AA71F17D98}" dt="2022-03-18T01:06:41.932" v="472" actId="26606"/>
          <ac:spMkLst>
            <pc:docMk/>
            <pc:sldMk cId="3895758455" sldId="260"/>
            <ac:spMk id="3" creationId="{A2FC3AD0-889B-4F48-84F4-DAA313B83D9F}"/>
          </ac:spMkLst>
        </pc:spChg>
        <pc:spChg chg="del mod">
          <ac:chgData name="RIZO DOMINGUEZ, LUIS" userId="5f354460-ac1b-4a9b-b840-a4e46455ae20" providerId="ADAL" clId="{5364CE42-0B8D-4635-9BEB-92AA71F17D98}" dt="2022-03-18T01:06:15.725" v="463" actId="478"/>
          <ac:spMkLst>
            <pc:docMk/>
            <pc:sldMk cId="3895758455" sldId="260"/>
            <ac:spMk id="4" creationId="{1B950380-2345-4805-9F93-3E0283A922A2}"/>
          </ac:spMkLst>
        </pc:spChg>
        <pc:spChg chg="add mod">
          <ac:chgData name="RIZO DOMINGUEZ, LUIS" userId="5f354460-ac1b-4a9b-b840-a4e46455ae20" providerId="ADAL" clId="{5364CE42-0B8D-4635-9BEB-92AA71F17D98}" dt="2022-03-18T01:17:42.540" v="644"/>
          <ac:spMkLst>
            <pc:docMk/>
            <pc:sldMk cId="3895758455" sldId="260"/>
            <ac:spMk id="5" creationId="{D8884553-7A25-496D-9DBF-91DB17D15313}"/>
          </ac:spMkLst>
        </pc:spChg>
        <pc:spChg chg="add del">
          <ac:chgData name="RIZO DOMINGUEZ, LUIS" userId="5f354460-ac1b-4a9b-b840-a4e46455ae20" providerId="ADAL" clId="{5364CE42-0B8D-4635-9BEB-92AA71F17D98}" dt="2022-03-18T01:06:41.932" v="472" actId="26606"/>
          <ac:spMkLst>
            <pc:docMk/>
            <pc:sldMk cId="3895758455" sldId="260"/>
            <ac:spMk id="13" creationId="{8CA06CD6-90CA-4C45-856C-6771339E1E22}"/>
          </ac:spMkLst>
        </pc:spChg>
        <pc:spChg chg="add del">
          <ac:chgData name="RIZO DOMINGUEZ, LUIS" userId="5f354460-ac1b-4a9b-b840-a4e46455ae20" providerId="ADAL" clId="{5364CE42-0B8D-4635-9BEB-92AA71F17D98}" dt="2022-03-18T01:06:36.724" v="469" actId="26606"/>
          <ac:spMkLst>
            <pc:docMk/>
            <pc:sldMk cId="3895758455" sldId="260"/>
            <ac:spMk id="19" creationId="{E35A04CF-97D4-4FF7-B359-C546B1F62E54}"/>
          </ac:spMkLst>
        </pc:spChg>
        <pc:spChg chg="add del">
          <ac:chgData name="RIZO DOMINGUEZ, LUIS" userId="5f354460-ac1b-4a9b-b840-a4e46455ae20" providerId="ADAL" clId="{5364CE42-0B8D-4635-9BEB-92AA71F17D98}" dt="2022-03-18T01:06:25.462" v="465" actId="26606"/>
          <ac:spMkLst>
            <pc:docMk/>
            <pc:sldMk cId="3895758455" sldId="260"/>
            <ac:spMk id="20" creationId="{7517A47C-B2E5-4B79-8061-D74B1311AF6E}"/>
          </ac:spMkLst>
        </pc:spChg>
        <pc:spChg chg="add del">
          <ac:chgData name="RIZO DOMINGUEZ, LUIS" userId="5f354460-ac1b-4a9b-b840-a4e46455ae20" providerId="ADAL" clId="{5364CE42-0B8D-4635-9BEB-92AA71F17D98}" dt="2022-03-18T01:06:33.574" v="467" actId="26606"/>
          <ac:spMkLst>
            <pc:docMk/>
            <pc:sldMk cId="3895758455" sldId="260"/>
            <ac:spMk id="21" creationId="{C5E6CFF1-2F42-4E10-9A97-F116F46F53FE}"/>
          </ac:spMkLst>
        </pc:spChg>
        <pc:spChg chg="add del">
          <ac:chgData name="RIZO DOMINGUEZ, LUIS" userId="5f354460-ac1b-4a9b-b840-a4e46455ae20" providerId="ADAL" clId="{5364CE42-0B8D-4635-9BEB-92AA71F17D98}" dt="2022-03-18T01:06:25.462" v="465" actId="26606"/>
          <ac:spMkLst>
            <pc:docMk/>
            <pc:sldMk cId="3895758455" sldId="260"/>
            <ac:spMk id="22" creationId="{C505E780-2083-4CB5-A42A-5E0E2908ECC3}"/>
          </ac:spMkLst>
        </pc:spChg>
        <pc:spChg chg="add del">
          <ac:chgData name="RIZO DOMINGUEZ, LUIS" userId="5f354460-ac1b-4a9b-b840-a4e46455ae20" providerId="ADAL" clId="{5364CE42-0B8D-4635-9BEB-92AA71F17D98}" dt="2022-03-18T01:06:25.462" v="465" actId="26606"/>
          <ac:spMkLst>
            <pc:docMk/>
            <pc:sldMk cId="3895758455" sldId="260"/>
            <ac:spMk id="24" creationId="{D2C0AE1C-0118-41AE-8A10-7CDCBF10E96F}"/>
          </ac:spMkLst>
        </pc:spChg>
        <pc:spChg chg="add del">
          <ac:chgData name="RIZO DOMINGUEZ, LUIS" userId="5f354460-ac1b-4a9b-b840-a4e46455ae20" providerId="ADAL" clId="{5364CE42-0B8D-4635-9BEB-92AA71F17D98}" dt="2022-03-18T01:06:25.462" v="465" actId="26606"/>
          <ac:spMkLst>
            <pc:docMk/>
            <pc:sldMk cId="3895758455" sldId="260"/>
            <ac:spMk id="26" creationId="{463EEC44-1BA3-44ED-81FC-A644B04B2A44}"/>
          </ac:spMkLst>
        </pc:spChg>
        <pc:spChg chg="add del">
          <ac:chgData name="RIZO DOMINGUEZ, LUIS" userId="5f354460-ac1b-4a9b-b840-a4e46455ae20" providerId="ADAL" clId="{5364CE42-0B8D-4635-9BEB-92AA71F17D98}" dt="2022-03-18T01:06:36.724" v="469" actId="26606"/>
          <ac:spMkLst>
            <pc:docMk/>
            <pc:sldMk cId="3895758455" sldId="260"/>
            <ac:spMk id="30" creationId="{1DE7243B-5109-444B-8FAF-7437C66BC0E9}"/>
          </ac:spMkLst>
        </pc:spChg>
        <pc:spChg chg="add del">
          <ac:chgData name="RIZO DOMINGUEZ, LUIS" userId="5f354460-ac1b-4a9b-b840-a4e46455ae20" providerId="ADAL" clId="{5364CE42-0B8D-4635-9BEB-92AA71F17D98}" dt="2022-03-18T01:06:36.724" v="469" actId="26606"/>
          <ac:spMkLst>
            <pc:docMk/>
            <pc:sldMk cId="3895758455" sldId="260"/>
            <ac:spMk id="31" creationId="{4C5D6221-DA7B-4611-AA26-7D8E349FDE96}"/>
          </ac:spMkLst>
        </pc:spChg>
        <pc:spChg chg="add del">
          <ac:chgData name="RIZO DOMINGUEZ, LUIS" userId="5f354460-ac1b-4a9b-b840-a4e46455ae20" providerId="ADAL" clId="{5364CE42-0B8D-4635-9BEB-92AA71F17D98}" dt="2022-03-18T01:06:36.724" v="469" actId="26606"/>
          <ac:spMkLst>
            <pc:docMk/>
            <pc:sldMk cId="3895758455" sldId="260"/>
            <ac:spMk id="32" creationId="{A2FC3AD0-889B-4F48-84F4-DAA313B83D9F}"/>
          </ac:spMkLst>
        </pc:spChg>
        <pc:spChg chg="add del">
          <ac:chgData name="RIZO DOMINGUEZ, LUIS" userId="5f354460-ac1b-4a9b-b840-a4e46455ae20" providerId="ADAL" clId="{5364CE42-0B8D-4635-9BEB-92AA71F17D98}" dt="2022-03-18T01:06:41.917" v="471" actId="26606"/>
          <ac:spMkLst>
            <pc:docMk/>
            <pc:sldMk cId="3895758455" sldId="260"/>
            <ac:spMk id="34" creationId="{A2FC3AD0-889B-4F48-84F4-DAA313B83D9F}"/>
          </ac:spMkLst>
        </pc:spChg>
        <pc:spChg chg="add del">
          <ac:chgData name="RIZO DOMINGUEZ, LUIS" userId="5f354460-ac1b-4a9b-b840-a4e46455ae20" providerId="ADAL" clId="{5364CE42-0B8D-4635-9BEB-92AA71F17D98}" dt="2022-03-18T01:06:41.917" v="471" actId="26606"/>
          <ac:spMkLst>
            <pc:docMk/>
            <pc:sldMk cId="3895758455" sldId="260"/>
            <ac:spMk id="35" creationId="{59A309A7-1751-4ABE-A3C1-EEC40366AD89}"/>
          </ac:spMkLst>
        </pc:spChg>
        <pc:spChg chg="add del">
          <ac:chgData name="RIZO DOMINGUEZ, LUIS" userId="5f354460-ac1b-4a9b-b840-a4e46455ae20" providerId="ADAL" clId="{5364CE42-0B8D-4635-9BEB-92AA71F17D98}" dt="2022-03-18T01:06:41.917" v="471" actId="26606"/>
          <ac:spMkLst>
            <pc:docMk/>
            <pc:sldMk cId="3895758455" sldId="260"/>
            <ac:spMk id="36" creationId="{967D8EB6-EAE1-4F9C-B398-83321E287204}"/>
          </ac:spMkLst>
        </pc:spChg>
        <pc:spChg chg="add">
          <ac:chgData name="RIZO DOMINGUEZ, LUIS" userId="5f354460-ac1b-4a9b-b840-a4e46455ae20" providerId="ADAL" clId="{5364CE42-0B8D-4635-9BEB-92AA71F17D98}" dt="2022-03-18T01:06:41.932" v="472" actId="26606"/>
          <ac:spMkLst>
            <pc:docMk/>
            <pc:sldMk cId="3895758455" sldId="260"/>
            <ac:spMk id="38" creationId="{E35A04CF-97D4-4FF7-B359-C546B1F62E54}"/>
          </ac:spMkLst>
        </pc:spChg>
        <pc:spChg chg="add">
          <ac:chgData name="RIZO DOMINGUEZ, LUIS" userId="5f354460-ac1b-4a9b-b840-a4e46455ae20" providerId="ADAL" clId="{5364CE42-0B8D-4635-9BEB-92AA71F17D98}" dt="2022-03-18T01:06:41.932" v="472" actId="26606"/>
          <ac:spMkLst>
            <pc:docMk/>
            <pc:sldMk cId="3895758455" sldId="260"/>
            <ac:spMk id="39" creationId="{1DE7243B-5109-444B-8FAF-7437C66BC0E9}"/>
          </ac:spMkLst>
        </pc:spChg>
        <pc:spChg chg="add">
          <ac:chgData name="RIZO DOMINGUEZ, LUIS" userId="5f354460-ac1b-4a9b-b840-a4e46455ae20" providerId="ADAL" clId="{5364CE42-0B8D-4635-9BEB-92AA71F17D98}" dt="2022-03-18T01:06:41.932" v="472" actId="26606"/>
          <ac:spMkLst>
            <pc:docMk/>
            <pc:sldMk cId="3895758455" sldId="260"/>
            <ac:spMk id="40" creationId="{4C5D6221-DA7B-4611-AA26-7D8E349FDE96}"/>
          </ac:spMkLst>
        </pc:spChg>
        <pc:spChg chg="add mod">
          <ac:chgData name="RIZO DOMINGUEZ, LUIS" userId="5f354460-ac1b-4a9b-b840-a4e46455ae20" providerId="ADAL" clId="{5364CE42-0B8D-4635-9BEB-92AA71F17D98}" dt="2022-03-18T01:18:01.954" v="648" actId="403"/>
          <ac:spMkLst>
            <pc:docMk/>
            <pc:sldMk cId="3895758455" sldId="260"/>
            <ac:spMk id="41" creationId="{A2FC3AD0-889B-4F48-84F4-DAA313B83D9F}"/>
          </ac:spMkLst>
        </pc:spChg>
        <pc:graphicFrameChg chg="add del">
          <ac:chgData name="RIZO DOMINGUEZ, LUIS" userId="5f354460-ac1b-4a9b-b840-a4e46455ae20" providerId="ADAL" clId="{5364CE42-0B8D-4635-9BEB-92AA71F17D98}" dt="2022-03-18T01:06:25.462" v="465" actId="26606"/>
          <ac:graphicFrameMkLst>
            <pc:docMk/>
            <pc:sldMk cId="3895758455" sldId="260"/>
            <ac:graphicFrameMk id="16" creationId="{D480FDBF-320A-8289-3EB0-A6659D3A9C32}"/>
          </ac:graphicFrameMkLst>
        </pc:graphicFrameChg>
        <pc:graphicFrameChg chg="add del">
          <ac:chgData name="RIZO DOMINGUEZ, LUIS" userId="5f354460-ac1b-4a9b-b840-a4e46455ae20" providerId="ADAL" clId="{5364CE42-0B8D-4635-9BEB-92AA71F17D98}" dt="2022-03-18T01:06:33.574" v="467" actId="26606"/>
          <ac:graphicFrameMkLst>
            <pc:docMk/>
            <pc:sldMk cId="3895758455" sldId="260"/>
            <ac:graphicFrameMk id="28" creationId="{99F4357F-6AC0-F39B-D24A-50AB85E98635}"/>
          </ac:graphicFrameMkLst>
        </pc:graphicFrameChg>
        <pc:picChg chg="add del">
          <ac:chgData name="RIZO DOMINGUEZ, LUIS" userId="5f354460-ac1b-4a9b-b840-a4e46455ae20" providerId="ADAL" clId="{5364CE42-0B8D-4635-9BEB-92AA71F17D98}" dt="2022-03-18T01:06:33.574" v="467" actId="26606"/>
          <ac:picMkLst>
            <pc:docMk/>
            <pc:sldMk cId="3895758455" sldId="260"/>
            <ac:picMk id="17" creationId="{FB254331-2AE0-C028-48FB-0DF66424665A}"/>
          </ac:picMkLst>
        </pc:picChg>
        <pc:picChg chg="add del">
          <ac:chgData name="RIZO DOMINGUEZ, LUIS" userId="5f354460-ac1b-4a9b-b840-a4e46455ae20" providerId="ADAL" clId="{5364CE42-0B8D-4635-9BEB-92AA71F17D98}" dt="2022-03-18T01:06:41.917" v="471" actId="26606"/>
          <ac:picMkLst>
            <pc:docMk/>
            <pc:sldMk cId="3895758455" sldId="260"/>
            <ac:picMk id="18" creationId="{CD96102D-6962-A917-B3BD-8A74E57681DA}"/>
          </ac:picMkLst>
        </pc:picChg>
        <pc:cxnChg chg="add del">
          <ac:chgData name="RIZO DOMINGUEZ, LUIS" userId="5f354460-ac1b-4a9b-b840-a4e46455ae20" providerId="ADAL" clId="{5364CE42-0B8D-4635-9BEB-92AA71F17D98}" dt="2022-03-18T01:06:41.932" v="472" actId="26606"/>
          <ac:cxnSpMkLst>
            <pc:docMk/>
            <pc:sldMk cId="3895758455" sldId="260"/>
            <ac:cxnSpMk id="14" creationId="{5021601D-2758-4B15-A31C-FDA184C51B3A}"/>
          </ac:cxnSpMkLst>
        </pc:cxnChg>
        <pc:cxnChg chg="add del">
          <ac:chgData name="RIZO DOMINGUEZ, LUIS" userId="5f354460-ac1b-4a9b-b840-a4e46455ae20" providerId="ADAL" clId="{5364CE42-0B8D-4635-9BEB-92AA71F17D98}" dt="2022-03-18T01:06:33.574" v="467" actId="26606"/>
          <ac:cxnSpMkLst>
            <pc:docMk/>
            <pc:sldMk cId="3895758455" sldId="260"/>
            <ac:cxnSpMk id="23" creationId="{67182200-4859-4C8D-BCBB-55B245C28BA3}"/>
          </ac:cxnSpMkLst>
        </pc:cxnChg>
      </pc:sldChg>
      <pc:sldChg chg="del">
        <pc:chgData name="RIZO DOMINGUEZ, LUIS" userId="5f354460-ac1b-4a9b-b840-a4e46455ae20" providerId="ADAL" clId="{5364CE42-0B8D-4635-9BEB-92AA71F17D98}" dt="2022-03-18T01:14:17.774" v="642" actId="47"/>
        <pc:sldMkLst>
          <pc:docMk/>
          <pc:sldMk cId="2377364017" sldId="261"/>
        </pc:sldMkLst>
      </pc:sldChg>
      <pc:sldChg chg="del">
        <pc:chgData name="RIZO DOMINGUEZ, LUIS" userId="5f354460-ac1b-4a9b-b840-a4e46455ae20" providerId="ADAL" clId="{5364CE42-0B8D-4635-9BEB-92AA71F17D98}" dt="2022-03-18T01:14:17.774" v="642" actId="47"/>
        <pc:sldMkLst>
          <pc:docMk/>
          <pc:sldMk cId="3429510113" sldId="262"/>
        </pc:sldMkLst>
      </pc:sldChg>
      <pc:sldChg chg="ord">
        <pc:chgData name="RIZO DOMINGUEZ, LUIS" userId="5f354460-ac1b-4a9b-b840-a4e46455ae20" providerId="ADAL" clId="{5364CE42-0B8D-4635-9BEB-92AA71F17D98}" dt="2022-03-18T01:13:51.062" v="641"/>
        <pc:sldMkLst>
          <pc:docMk/>
          <pc:sldMk cId="3114909608" sldId="266"/>
        </pc:sldMkLst>
      </pc:sldChg>
      <pc:sldChg chg="del">
        <pc:chgData name="RIZO DOMINGUEZ, LUIS" userId="5f354460-ac1b-4a9b-b840-a4e46455ae20" providerId="ADAL" clId="{5364CE42-0B8D-4635-9BEB-92AA71F17D98}" dt="2022-03-18T01:14:17.774" v="642" actId="47"/>
        <pc:sldMkLst>
          <pc:docMk/>
          <pc:sldMk cId="3436918160" sldId="273"/>
        </pc:sldMkLst>
      </pc:sldChg>
      <pc:sldChg chg="addSp delSp modSp new mod modClrScheme chgLayout">
        <pc:chgData name="RIZO DOMINGUEZ, LUIS" userId="5f354460-ac1b-4a9b-b840-a4e46455ae20" providerId="ADAL" clId="{5364CE42-0B8D-4635-9BEB-92AA71F17D98}" dt="2022-03-18T01:32:28.767" v="1024" actId="404"/>
        <pc:sldMkLst>
          <pc:docMk/>
          <pc:sldMk cId="1162054833" sldId="274"/>
        </pc:sldMkLst>
        <pc:spChg chg="del mod ord">
          <ac:chgData name="RIZO DOMINGUEZ, LUIS" userId="5f354460-ac1b-4a9b-b840-a4e46455ae20" providerId="ADAL" clId="{5364CE42-0B8D-4635-9BEB-92AA71F17D98}" dt="2022-03-18T00:57:37.297" v="75" actId="700"/>
          <ac:spMkLst>
            <pc:docMk/>
            <pc:sldMk cId="1162054833" sldId="274"/>
            <ac:spMk id="2" creationId="{7CFBE02C-E445-4DF1-8B81-B91F0FE1780B}"/>
          </ac:spMkLst>
        </pc:spChg>
        <pc:spChg chg="del mod ord">
          <ac:chgData name="RIZO DOMINGUEZ, LUIS" userId="5f354460-ac1b-4a9b-b840-a4e46455ae20" providerId="ADAL" clId="{5364CE42-0B8D-4635-9BEB-92AA71F17D98}" dt="2022-03-18T00:57:37.297" v="75" actId="700"/>
          <ac:spMkLst>
            <pc:docMk/>
            <pc:sldMk cId="1162054833" sldId="274"/>
            <ac:spMk id="3" creationId="{4E8F8F5B-DC25-4CC2-AEA0-5992E516077B}"/>
          </ac:spMkLst>
        </pc:spChg>
        <pc:spChg chg="del">
          <ac:chgData name="RIZO DOMINGUEZ, LUIS" userId="5f354460-ac1b-4a9b-b840-a4e46455ae20" providerId="ADAL" clId="{5364CE42-0B8D-4635-9BEB-92AA71F17D98}" dt="2022-03-18T00:57:37.297" v="75" actId="700"/>
          <ac:spMkLst>
            <pc:docMk/>
            <pc:sldMk cId="1162054833" sldId="274"/>
            <ac:spMk id="4" creationId="{A3E35660-CC22-4404-BD19-D6A5EAC82AC8}"/>
          </ac:spMkLst>
        </pc:spChg>
        <pc:spChg chg="add mod ord">
          <ac:chgData name="RIZO DOMINGUEZ, LUIS" userId="5f354460-ac1b-4a9b-b840-a4e46455ae20" providerId="ADAL" clId="{5364CE42-0B8D-4635-9BEB-92AA71F17D98}" dt="2022-03-18T00:57:49.837" v="109" actId="20577"/>
          <ac:spMkLst>
            <pc:docMk/>
            <pc:sldMk cId="1162054833" sldId="274"/>
            <ac:spMk id="5" creationId="{0C0FEC65-46AA-4325-9D67-944CA69D5098}"/>
          </ac:spMkLst>
        </pc:spChg>
        <pc:spChg chg="add mod ord">
          <ac:chgData name="RIZO DOMINGUEZ, LUIS" userId="5f354460-ac1b-4a9b-b840-a4e46455ae20" providerId="ADAL" clId="{5364CE42-0B8D-4635-9BEB-92AA71F17D98}" dt="2022-03-18T01:32:28.767" v="1024" actId="404"/>
          <ac:spMkLst>
            <pc:docMk/>
            <pc:sldMk cId="1162054833" sldId="274"/>
            <ac:spMk id="6" creationId="{FCE16456-9B1D-4AAD-8311-08F60865B04B}"/>
          </ac:spMkLst>
        </pc:spChg>
      </pc:sldChg>
      <pc:sldChg chg="addSp delSp modSp new mod setBg modClrScheme delDesignElem chgLayout">
        <pc:chgData name="RIZO DOMINGUEZ, LUIS" userId="5f354460-ac1b-4a9b-b840-a4e46455ae20" providerId="ADAL" clId="{5364CE42-0B8D-4635-9BEB-92AA71F17D98}" dt="2022-03-18T01:21:43.163" v="653" actId="1076"/>
        <pc:sldMkLst>
          <pc:docMk/>
          <pc:sldMk cId="3823875015" sldId="275"/>
        </pc:sldMkLst>
        <pc:spChg chg="del mod ord">
          <ac:chgData name="RIZO DOMINGUEZ, LUIS" userId="5f354460-ac1b-4a9b-b840-a4e46455ae20" providerId="ADAL" clId="{5364CE42-0B8D-4635-9BEB-92AA71F17D98}" dt="2022-03-18T01:12:53.891" v="632" actId="478"/>
          <ac:spMkLst>
            <pc:docMk/>
            <pc:sldMk cId="3823875015" sldId="275"/>
            <ac:spMk id="2" creationId="{5E3589BA-7BA8-4D32-96C2-1EED55D11454}"/>
          </ac:spMkLst>
        </pc:spChg>
        <pc:spChg chg="del">
          <ac:chgData name="RIZO DOMINGUEZ, LUIS" userId="5f354460-ac1b-4a9b-b840-a4e46455ae20" providerId="ADAL" clId="{5364CE42-0B8D-4635-9BEB-92AA71F17D98}" dt="2022-03-18T01:08:23.824" v="526" actId="22"/>
          <ac:spMkLst>
            <pc:docMk/>
            <pc:sldMk cId="3823875015" sldId="275"/>
            <ac:spMk id="3" creationId="{271DD53B-453D-4C97-AAE1-9148B069A4C4}"/>
          </ac:spMkLst>
        </pc:spChg>
        <pc:spChg chg="del">
          <ac:chgData name="RIZO DOMINGUEZ, LUIS" userId="5f354460-ac1b-4a9b-b840-a4e46455ae20" providerId="ADAL" clId="{5364CE42-0B8D-4635-9BEB-92AA71F17D98}" dt="2022-03-18T01:10:35.484" v="527" actId="22"/>
          <ac:spMkLst>
            <pc:docMk/>
            <pc:sldMk cId="3823875015" sldId="275"/>
            <ac:spMk id="4" creationId="{85D0F13F-389B-496E-B1A2-F3FE1F84920E}"/>
          </ac:spMkLst>
        </pc:spChg>
        <pc:spChg chg="add mod ord">
          <ac:chgData name="RIZO DOMINGUEZ, LUIS" userId="5f354460-ac1b-4a9b-b840-a4e46455ae20" providerId="ADAL" clId="{5364CE42-0B8D-4635-9BEB-92AA71F17D98}" dt="2022-03-18T01:20:12.805" v="649" actId="1076"/>
          <ac:spMkLst>
            <pc:docMk/>
            <pc:sldMk cId="3823875015" sldId="275"/>
            <ac:spMk id="9" creationId="{9364AEE4-10F3-4896-94F2-546A864B5ADB}"/>
          </ac:spMkLst>
        </pc:spChg>
        <pc:spChg chg="add mod ord">
          <ac:chgData name="RIZO DOMINGUEZ, LUIS" userId="5f354460-ac1b-4a9b-b840-a4e46455ae20" providerId="ADAL" clId="{5364CE42-0B8D-4635-9BEB-92AA71F17D98}" dt="2022-03-18T01:20:15.712" v="650" actId="1076"/>
          <ac:spMkLst>
            <pc:docMk/>
            <pc:sldMk cId="3823875015" sldId="275"/>
            <ac:spMk id="10" creationId="{A9232343-3F82-4AB7-B451-C8C9C60E9B86}"/>
          </ac:spMkLst>
        </pc:spChg>
        <pc:spChg chg="add del mod ord">
          <ac:chgData name="RIZO DOMINGUEZ, LUIS" userId="5f354460-ac1b-4a9b-b840-a4e46455ae20" providerId="ADAL" clId="{5364CE42-0B8D-4635-9BEB-92AA71F17D98}" dt="2022-03-18T01:12:06.690" v="591"/>
          <ac:spMkLst>
            <pc:docMk/>
            <pc:sldMk cId="3823875015" sldId="275"/>
            <ac:spMk id="11" creationId="{61601D6F-A1EC-42AE-99BC-26E454F584F5}"/>
          </ac:spMkLst>
        </pc:spChg>
        <pc:spChg chg="add del">
          <ac:chgData name="RIZO DOMINGUEZ, LUIS" userId="5f354460-ac1b-4a9b-b840-a4e46455ae20" providerId="ADAL" clId="{5364CE42-0B8D-4635-9BEB-92AA71F17D98}" dt="2022-03-18T01:11:22.280" v="559" actId="478"/>
          <ac:spMkLst>
            <pc:docMk/>
            <pc:sldMk cId="3823875015" sldId="275"/>
            <ac:spMk id="12" creationId="{289D5889-C36B-1C18-222E-0F7909AB523D}"/>
          </ac:spMkLst>
        </pc:spChg>
        <pc:spChg chg="add del">
          <ac:chgData name="RIZO DOMINGUEZ, LUIS" userId="5f354460-ac1b-4a9b-b840-a4e46455ae20" providerId="ADAL" clId="{5364CE42-0B8D-4635-9BEB-92AA71F17D98}" dt="2022-03-18T01:10:51.080" v="529" actId="26606"/>
          <ac:spMkLst>
            <pc:docMk/>
            <pc:sldMk cId="3823875015" sldId="275"/>
            <ac:spMk id="13" creationId="{4281BC32-FF58-4898-A6B5-7B3D059BCEB0}"/>
          </ac:spMkLst>
        </pc:spChg>
        <pc:spChg chg="add del">
          <ac:chgData name="RIZO DOMINGUEZ, LUIS" userId="5f354460-ac1b-4a9b-b840-a4e46455ae20" providerId="ADAL" clId="{5364CE42-0B8D-4635-9BEB-92AA71F17D98}" dt="2022-03-18T01:10:51.080" v="529" actId="26606"/>
          <ac:spMkLst>
            <pc:docMk/>
            <pc:sldMk cId="3823875015" sldId="275"/>
            <ac:spMk id="15" creationId="{0D614406-135F-4875-9C87-53822CB19ABB}"/>
          </ac:spMkLst>
        </pc:spChg>
        <pc:spChg chg="add del">
          <ac:chgData name="RIZO DOMINGUEZ, LUIS" userId="5f354460-ac1b-4a9b-b840-a4e46455ae20" providerId="ADAL" clId="{5364CE42-0B8D-4635-9BEB-92AA71F17D98}" dt="2022-03-18T01:10:51.080" v="529" actId="26606"/>
          <ac:spMkLst>
            <pc:docMk/>
            <pc:sldMk cId="3823875015" sldId="275"/>
            <ac:spMk id="17" creationId="{A47020BD-3785-4628-8C5E-A4011B43EF88}"/>
          </ac:spMkLst>
        </pc:spChg>
        <pc:spChg chg="add del">
          <ac:chgData name="RIZO DOMINGUEZ, LUIS" userId="5f354460-ac1b-4a9b-b840-a4e46455ae20" providerId="ADAL" clId="{5364CE42-0B8D-4635-9BEB-92AA71F17D98}" dt="2022-03-18T01:10:59.570" v="531" actId="26606"/>
          <ac:spMkLst>
            <pc:docMk/>
            <pc:sldMk cId="3823875015" sldId="275"/>
            <ac:spMk id="19" creationId="{70BDD0CE-06A4-404B-8A13-580229C1C923}"/>
          </ac:spMkLst>
        </pc:spChg>
        <pc:spChg chg="add del">
          <ac:chgData name="RIZO DOMINGUEZ, LUIS" userId="5f354460-ac1b-4a9b-b840-a4e46455ae20" providerId="ADAL" clId="{5364CE42-0B8D-4635-9BEB-92AA71F17D98}" dt="2022-03-18T01:10:59.570" v="531" actId="26606"/>
          <ac:spMkLst>
            <pc:docMk/>
            <pc:sldMk cId="3823875015" sldId="275"/>
            <ac:spMk id="20" creationId="{EE9899FA-8881-472C-AA59-D08A89CA8AEF}"/>
          </ac:spMkLst>
        </pc:spChg>
        <pc:spChg chg="add del">
          <ac:chgData name="RIZO DOMINGUEZ, LUIS" userId="5f354460-ac1b-4a9b-b840-a4e46455ae20" providerId="ADAL" clId="{5364CE42-0B8D-4635-9BEB-92AA71F17D98}" dt="2022-03-18T01:10:59.570" v="531" actId="26606"/>
          <ac:spMkLst>
            <pc:docMk/>
            <pc:sldMk cId="3823875015" sldId="275"/>
            <ac:spMk id="21" creationId="{080B7D90-3DF1-4514-B26D-616BE35553C9}"/>
          </ac:spMkLst>
        </pc:spChg>
        <pc:spChg chg="add del">
          <ac:chgData name="RIZO DOMINGUEZ, LUIS" userId="5f354460-ac1b-4a9b-b840-a4e46455ae20" providerId="ADAL" clId="{5364CE42-0B8D-4635-9BEB-92AA71F17D98}" dt="2022-03-18T01:11:27.470" v="560" actId="26606"/>
          <ac:spMkLst>
            <pc:docMk/>
            <pc:sldMk cId="3823875015" sldId="275"/>
            <ac:spMk id="23" creationId="{32FD50D0-1315-48C4-BB87-7646B049A0FA}"/>
          </ac:spMkLst>
        </pc:spChg>
        <pc:spChg chg="add del mod">
          <ac:chgData name="RIZO DOMINGUEZ, LUIS" userId="5f354460-ac1b-4a9b-b840-a4e46455ae20" providerId="ADAL" clId="{5364CE42-0B8D-4635-9BEB-92AA71F17D98}" dt="2022-03-18T01:12:55.573" v="633" actId="478"/>
          <ac:spMkLst>
            <pc:docMk/>
            <pc:sldMk cId="3823875015" sldId="275"/>
            <ac:spMk id="28" creationId="{E6C3B8E8-5B04-4D98-A9B5-194D84CF745B}"/>
          </ac:spMkLst>
        </pc:spChg>
        <pc:spChg chg="add del">
          <ac:chgData name="RIZO DOMINGUEZ, LUIS" userId="5f354460-ac1b-4a9b-b840-a4e46455ae20" providerId="ADAL" clId="{5364CE42-0B8D-4635-9BEB-92AA71F17D98}" dt="2022-03-18T01:11:43.860" v="561" actId="700"/>
          <ac:spMkLst>
            <pc:docMk/>
            <pc:sldMk cId="3823875015" sldId="275"/>
            <ac:spMk id="32" creationId="{4845A0EE-C4C8-4AE1-B3C6-1261368AC036}"/>
          </ac:spMkLst>
        </pc:spChg>
        <pc:grpChg chg="add del">
          <ac:chgData name="RIZO DOMINGUEZ, LUIS" userId="5f354460-ac1b-4a9b-b840-a4e46455ae20" providerId="ADAL" clId="{5364CE42-0B8D-4635-9BEB-92AA71F17D98}" dt="2022-03-18T01:11:27.470" v="560" actId="26606"/>
          <ac:grpSpMkLst>
            <pc:docMk/>
            <pc:sldMk cId="3823875015" sldId="275"/>
            <ac:grpSpMk id="24" creationId="{CA83E95F-11F0-4EF3-B911-EC4A265F0826}"/>
          </ac:grpSpMkLst>
        </pc:grpChg>
        <pc:picChg chg="add del mod ord">
          <ac:chgData name="RIZO DOMINGUEZ, LUIS" userId="5f354460-ac1b-4a9b-b840-a4e46455ae20" providerId="ADAL" clId="{5364CE42-0B8D-4635-9BEB-92AA71F17D98}" dt="2022-03-18T01:12:02.520" v="590" actId="21"/>
          <ac:picMkLst>
            <pc:docMk/>
            <pc:sldMk cId="3823875015" sldId="275"/>
            <ac:picMk id="6" creationId="{AA7DC456-AAD3-45A4-96DA-EFC4D7A14BFB}"/>
          </ac:picMkLst>
        </pc:picChg>
        <pc:picChg chg="add mod ord">
          <ac:chgData name="RIZO DOMINGUEZ, LUIS" userId="5f354460-ac1b-4a9b-b840-a4e46455ae20" providerId="ADAL" clId="{5364CE42-0B8D-4635-9BEB-92AA71F17D98}" dt="2022-03-18T01:20:20.540" v="651" actId="1076"/>
          <ac:picMkLst>
            <pc:docMk/>
            <pc:sldMk cId="3823875015" sldId="275"/>
            <ac:picMk id="8" creationId="{B3378F9A-1DBE-45C6-B86B-7F103FC2C41D}"/>
          </ac:picMkLst>
        </pc:picChg>
        <pc:picChg chg="add mod">
          <ac:chgData name="RIZO DOMINGUEZ, LUIS" userId="5f354460-ac1b-4a9b-b840-a4e46455ae20" providerId="ADAL" clId="{5364CE42-0B8D-4635-9BEB-92AA71F17D98}" dt="2022-03-18T01:21:43.163" v="653" actId="1076"/>
          <ac:picMkLst>
            <pc:docMk/>
            <pc:sldMk cId="3823875015" sldId="275"/>
            <ac:picMk id="14" creationId="{285E3450-8235-4F0F-AD47-7613C5893C5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E874C-DAF4-4FAB-85C9-97B4B471C4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3BFBE1-38F1-4CC6-9C6B-D309F43E9689}">
      <dgm:prSet/>
      <dgm:spPr/>
      <dgm:t>
        <a:bodyPr/>
        <a:lstStyle/>
        <a:p>
          <a:r>
            <a:rPr lang="es-MX"/>
            <a:t>Cargar datos</a:t>
          </a:r>
          <a:endParaRPr lang="en-US"/>
        </a:p>
      </dgm:t>
    </dgm:pt>
    <dgm:pt modelId="{79E5FC19-AE87-4920-9463-A65D3CC2D2C8}" type="parTrans" cxnId="{49216B5C-6790-482D-BDE6-542FFF9DE068}">
      <dgm:prSet/>
      <dgm:spPr/>
      <dgm:t>
        <a:bodyPr/>
        <a:lstStyle/>
        <a:p>
          <a:endParaRPr lang="en-US"/>
        </a:p>
      </dgm:t>
    </dgm:pt>
    <dgm:pt modelId="{107C1271-F3BB-429E-A664-B1C268C8B43D}" type="sibTrans" cxnId="{49216B5C-6790-482D-BDE6-542FFF9DE068}">
      <dgm:prSet/>
      <dgm:spPr/>
      <dgm:t>
        <a:bodyPr/>
        <a:lstStyle/>
        <a:p>
          <a:endParaRPr lang="en-US"/>
        </a:p>
      </dgm:t>
    </dgm:pt>
    <dgm:pt modelId="{75CE07AC-0C75-4170-863B-A96D3E7ADD77}">
      <dgm:prSet/>
      <dgm:spPr/>
      <dgm:t>
        <a:bodyPr/>
        <a:lstStyle/>
        <a:p>
          <a:r>
            <a:rPr lang="es-MX" dirty="0"/>
            <a:t>Definir el modelo</a:t>
          </a:r>
          <a:endParaRPr lang="en-US" dirty="0"/>
        </a:p>
      </dgm:t>
    </dgm:pt>
    <dgm:pt modelId="{5C322F6A-4F61-47F4-BFAB-E3ACCB1FF709}" type="parTrans" cxnId="{4E0D2F76-2123-441A-A561-93DF6720EE15}">
      <dgm:prSet/>
      <dgm:spPr/>
      <dgm:t>
        <a:bodyPr/>
        <a:lstStyle/>
        <a:p>
          <a:endParaRPr lang="en-US"/>
        </a:p>
      </dgm:t>
    </dgm:pt>
    <dgm:pt modelId="{6F25435B-421B-4146-B90E-2C7F2FAE7A1C}" type="sibTrans" cxnId="{4E0D2F76-2123-441A-A561-93DF6720EE15}">
      <dgm:prSet/>
      <dgm:spPr/>
      <dgm:t>
        <a:bodyPr/>
        <a:lstStyle/>
        <a:p>
          <a:endParaRPr lang="en-US"/>
        </a:p>
      </dgm:t>
    </dgm:pt>
    <dgm:pt modelId="{6343C3DE-85AD-41AF-93F3-52901CE2FD64}">
      <dgm:prSet/>
      <dgm:spPr/>
      <dgm:t>
        <a:bodyPr/>
        <a:lstStyle/>
        <a:p>
          <a:r>
            <a:rPr lang="es-MX"/>
            <a:t>Compilar el modelo</a:t>
          </a:r>
          <a:endParaRPr lang="en-US"/>
        </a:p>
      </dgm:t>
    </dgm:pt>
    <dgm:pt modelId="{D61742EB-F494-4A81-939D-6F5584925F8C}" type="parTrans" cxnId="{86B5442C-B0C9-4976-9B81-4B4C7746D4A2}">
      <dgm:prSet/>
      <dgm:spPr/>
      <dgm:t>
        <a:bodyPr/>
        <a:lstStyle/>
        <a:p>
          <a:endParaRPr lang="en-US"/>
        </a:p>
      </dgm:t>
    </dgm:pt>
    <dgm:pt modelId="{5BD33A8C-0916-4A8B-AEF5-35DF85502B33}" type="sibTrans" cxnId="{86B5442C-B0C9-4976-9B81-4B4C7746D4A2}">
      <dgm:prSet/>
      <dgm:spPr/>
      <dgm:t>
        <a:bodyPr/>
        <a:lstStyle/>
        <a:p>
          <a:endParaRPr lang="en-US"/>
        </a:p>
      </dgm:t>
    </dgm:pt>
    <dgm:pt modelId="{2A580C9A-AF81-478E-AE6C-02AD7A5E937C}">
      <dgm:prSet/>
      <dgm:spPr/>
      <dgm:t>
        <a:bodyPr/>
        <a:lstStyle/>
        <a:p>
          <a:r>
            <a:rPr lang="es-MX" dirty="0"/>
            <a:t>Ajustar - Entrenar</a:t>
          </a:r>
          <a:endParaRPr lang="en-US" dirty="0"/>
        </a:p>
      </dgm:t>
    </dgm:pt>
    <dgm:pt modelId="{EEFAAA33-1FE2-46BF-9EE4-5AD76E00B7B1}" type="parTrans" cxnId="{E19B06F2-E376-4B20-91ED-2FA9381B8FF5}">
      <dgm:prSet/>
      <dgm:spPr/>
      <dgm:t>
        <a:bodyPr/>
        <a:lstStyle/>
        <a:p>
          <a:endParaRPr lang="en-US"/>
        </a:p>
      </dgm:t>
    </dgm:pt>
    <dgm:pt modelId="{D7F97504-B2CF-4188-9CCA-A0E982257611}" type="sibTrans" cxnId="{E19B06F2-E376-4B20-91ED-2FA9381B8FF5}">
      <dgm:prSet/>
      <dgm:spPr/>
      <dgm:t>
        <a:bodyPr/>
        <a:lstStyle/>
        <a:p>
          <a:endParaRPr lang="en-US"/>
        </a:p>
      </dgm:t>
    </dgm:pt>
    <dgm:pt modelId="{9AEB8DBB-5215-4756-83C4-B455F353F307}">
      <dgm:prSet/>
      <dgm:spPr/>
      <dgm:t>
        <a:bodyPr/>
        <a:lstStyle/>
        <a:p>
          <a:r>
            <a:rPr lang="es-MX" dirty="0"/>
            <a:t>Validar</a:t>
          </a:r>
          <a:endParaRPr lang="en-US" dirty="0"/>
        </a:p>
      </dgm:t>
    </dgm:pt>
    <dgm:pt modelId="{54A57B4F-3E50-4C20-9BFA-DAD3E1E3C032}" type="parTrans" cxnId="{B3C2A74F-1EA6-47B5-89A5-33BA5AF77010}">
      <dgm:prSet/>
      <dgm:spPr/>
      <dgm:t>
        <a:bodyPr/>
        <a:lstStyle/>
        <a:p>
          <a:endParaRPr lang="en-US"/>
        </a:p>
      </dgm:t>
    </dgm:pt>
    <dgm:pt modelId="{022F2B72-8D08-4745-BDCE-52EB3C9B20B5}" type="sibTrans" cxnId="{B3C2A74F-1EA6-47B5-89A5-33BA5AF77010}">
      <dgm:prSet/>
      <dgm:spPr/>
      <dgm:t>
        <a:bodyPr/>
        <a:lstStyle/>
        <a:p>
          <a:endParaRPr lang="en-US"/>
        </a:p>
      </dgm:t>
    </dgm:pt>
    <dgm:pt modelId="{9A3E7E4A-0363-4C52-96AA-A034F2FFA133}">
      <dgm:prSet/>
      <dgm:spPr/>
      <dgm:t>
        <a:bodyPr/>
        <a:lstStyle/>
        <a:p>
          <a:r>
            <a:rPr lang="es-MX"/>
            <a:t>Predecir/ usar</a:t>
          </a:r>
          <a:endParaRPr lang="en-US"/>
        </a:p>
      </dgm:t>
    </dgm:pt>
    <dgm:pt modelId="{0273809E-2FC1-430D-9C2B-E39AF7C10B78}" type="parTrans" cxnId="{C2D6B7B4-8E2D-4938-A80D-62DED0FA4B2D}">
      <dgm:prSet/>
      <dgm:spPr/>
      <dgm:t>
        <a:bodyPr/>
        <a:lstStyle/>
        <a:p>
          <a:endParaRPr lang="en-US"/>
        </a:p>
      </dgm:t>
    </dgm:pt>
    <dgm:pt modelId="{63F005A6-553A-4888-9894-5EB844075CD7}" type="sibTrans" cxnId="{C2D6B7B4-8E2D-4938-A80D-62DED0FA4B2D}">
      <dgm:prSet/>
      <dgm:spPr/>
      <dgm:t>
        <a:bodyPr/>
        <a:lstStyle/>
        <a:p>
          <a:endParaRPr lang="en-US"/>
        </a:p>
      </dgm:t>
    </dgm:pt>
    <dgm:pt modelId="{03311849-382E-417F-8C61-86A3DBF1A1FE}" type="pres">
      <dgm:prSet presAssocID="{FB4E874C-DAF4-4FAB-85C9-97B4B471C44C}" presName="root" presStyleCnt="0">
        <dgm:presLayoutVars>
          <dgm:dir/>
          <dgm:resizeHandles val="exact"/>
        </dgm:presLayoutVars>
      </dgm:prSet>
      <dgm:spPr/>
    </dgm:pt>
    <dgm:pt modelId="{0031BB90-5018-4046-97A5-BA785BF70F59}" type="pres">
      <dgm:prSet presAssocID="{9F3BFBE1-38F1-4CC6-9C6B-D309F43E9689}" presName="compNode" presStyleCnt="0"/>
      <dgm:spPr/>
    </dgm:pt>
    <dgm:pt modelId="{291A8788-DC82-4BD8-8F62-488CC495A5FD}" type="pres">
      <dgm:prSet presAssocID="{9F3BFBE1-38F1-4CC6-9C6B-D309F43E9689}" presName="bgRect" presStyleLbl="bgShp" presStyleIdx="0" presStyleCnt="6"/>
      <dgm:spPr/>
    </dgm:pt>
    <dgm:pt modelId="{221C6187-11F9-4084-9567-400CD069150C}" type="pres">
      <dgm:prSet presAssocID="{9F3BFBE1-38F1-4CC6-9C6B-D309F43E968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A32606E5-B101-4288-A4E8-53E6E956898A}" type="pres">
      <dgm:prSet presAssocID="{9F3BFBE1-38F1-4CC6-9C6B-D309F43E9689}" presName="spaceRect" presStyleCnt="0"/>
      <dgm:spPr/>
    </dgm:pt>
    <dgm:pt modelId="{614B379F-5E2A-4882-9361-B09C4F7C134C}" type="pres">
      <dgm:prSet presAssocID="{9F3BFBE1-38F1-4CC6-9C6B-D309F43E9689}" presName="parTx" presStyleLbl="revTx" presStyleIdx="0" presStyleCnt="6">
        <dgm:presLayoutVars>
          <dgm:chMax val="0"/>
          <dgm:chPref val="0"/>
        </dgm:presLayoutVars>
      </dgm:prSet>
      <dgm:spPr/>
    </dgm:pt>
    <dgm:pt modelId="{204A331E-E285-4038-B434-82710E663108}" type="pres">
      <dgm:prSet presAssocID="{107C1271-F3BB-429E-A664-B1C268C8B43D}" presName="sibTrans" presStyleCnt="0"/>
      <dgm:spPr/>
    </dgm:pt>
    <dgm:pt modelId="{B2D97A3E-1761-49EB-A261-D97DA675EA38}" type="pres">
      <dgm:prSet presAssocID="{75CE07AC-0C75-4170-863B-A96D3E7ADD77}" presName="compNode" presStyleCnt="0"/>
      <dgm:spPr/>
    </dgm:pt>
    <dgm:pt modelId="{90ABF18F-9A58-4C47-AB8E-F0FCF584B9F2}" type="pres">
      <dgm:prSet presAssocID="{75CE07AC-0C75-4170-863B-A96D3E7ADD77}" presName="bgRect" presStyleLbl="bgShp" presStyleIdx="1" presStyleCnt="6"/>
      <dgm:spPr/>
    </dgm:pt>
    <dgm:pt modelId="{A6A369D6-35B6-451A-A40F-FAA61BD42594}" type="pres">
      <dgm:prSet presAssocID="{75CE07AC-0C75-4170-863B-A96D3E7ADD7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5F3310B-E45A-401F-AE95-756E71ED6636}" type="pres">
      <dgm:prSet presAssocID="{75CE07AC-0C75-4170-863B-A96D3E7ADD77}" presName="spaceRect" presStyleCnt="0"/>
      <dgm:spPr/>
    </dgm:pt>
    <dgm:pt modelId="{82206BB3-AD5F-41BD-BC2B-0F015684EA32}" type="pres">
      <dgm:prSet presAssocID="{75CE07AC-0C75-4170-863B-A96D3E7ADD77}" presName="parTx" presStyleLbl="revTx" presStyleIdx="1" presStyleCnt="6">
        <dgm:presLayoutVars>
          <dgm:chMax val="0"/>
          <dgm:chPref val="0"/>
        </dgm:presLayoutVars>
      </dgm:prSet>
      <dgm:spPr/>
    </dgm:pt>
    <dgm:pt modelId="{C3C473E7-2DC0-475F-9663-846695085002}" type="pres">
      <dgm:prSet presAssocID="{6F25435B-421B-4146-B90E-2C7F2FAE7A1C}" presName="sibTrans" presStyleCnt="0"/>
      <dgm:spPr/>
    </dgm:pt>
    <dgm:pt modelId="{4D567652-3C3B-40A2-A9CB-906E1AB00226}" type="pres">
      <dgm:prSet presAssocID="{6343C3DE-85AD-41AF-93F3-52901CE2FD64}" presName="compNode" presStyleCnt="0"/>
      <dgm:spPr/>
    </dgm:pt>
    <dgm:pt modelId="{20282128-5217-4ED1-BA73-1889159FF81F}" type="pres">
      <dgm:prSet presAssocID="{6343C3DE-85AD-41AF-93F3-52901CE2FD64}" presName="bgRect" presStyleLbl="bgShp" presStyleIdx="2" presStyleCnt="6"/>
      <dgm:spPr/>
    </dgm:pt>
    <dgm:pt modelId="{FAD02EB2-6070-4B3B-AF79-7EFFC62B685D}" type="pres">
      <dgm:prSet presAssocID="{6343C3DE-85AD-41AF-93F3-52901CE2FD6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7D137A0F-93D2-4FBF-9498-5280D648B127}" type="pres">
      <dgm:prSet presAssocID="{6343C3DE-85AD-41AF-93F3-52901CE2FD64}" presName="spaceRect" presStyleCnt="0"/>
      <dgm:spPr/>
    </dgm:pt>
    <dgm:pt modelId="{89BE8CC0-5B1F-48C6-83F0-FABEAB93ABA9}" type="pres">
      <dgm:prSet presAssocID="{6343C3DE-85AD-41AF-93F3-52901CE2FD64}" presName="parTx" presStyleLbl="revTx" presStyleIdx="2" presStyleCnt="6">
        <dgm:presLayoutVars>
          <dgm:chMax val="0"/>
          <dgm:chPref val="0"/>
        </dgm:presLayoutVars>
      </dgm:prSet>
      <dgm:spPr/>
    </dgm:pt>
    <dgm:pt modelId="{FD899988-B733-4E50-8725-3CDB4D72F28C}" type="pres">
      <dgm:prSet presAssocID="{5BD33A8C-0916-4A8B-AEF5-35DF85502B33}" presName="sibTrans" presStyleCnt="0"/>
      <dgm:spPr/>
    </dgm:pt>
    <dgm:pt modelId="{513E1586-3795-4E35-A695-2D4912857361}" type="pres">
      <dgm:prSet presAssocID="{2A580C9A-AF81-478E-AE6C-02AD7A5E937C}" presName="compNode" presStyleCnt="0"/>
      <dgm:spPr/>
    </dgm:pt>
    <dgm:pt modelId="{40E06EDC-BDE6-405A-956A-E9E43E9D9892}" type="pres">
      <dgm:prSet presAssocID="{2A580C9A-AF81-478E-AE6C-02AD7A5E937C}" presName="bgRect" presStyleLbl="bgShp" presStyleIdx="3" presStyleCnt="6"/>
      <dgm:spPr/>
    </dgm:pt>
    <dgm:pt modelId="{04F583BF-B5BD-4050-AEF6-FCE5E7696769}" type="pres">
      <dgm:prSet presAssocID="{2A580C9A-AF81-478E-AE6C-02AD7A5E937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CDE8380B-5168-4454-A506-0769D3D0DF84}" type="pres">
      <dgm:prSet presAssocID="{2A580C9A-AF81-478E-AE6C-02AD7A5E937C}" presName="spaceRect" presStyleCnt="0"/>
      <dgm:spPr/>
    </dgm:pt>
    <dgm:pt modelId="{E8A31F69-A2A7-46CE-8402-44FBE92B589B}" type="pres">
      <dgm:prSet presAssocID="{2A580C9A-AF81-478E-AE6C-02AD7A5E937C}" presName="parTx" presStyleLbl="revTx" presStyleIdx="3" presStyleCnt="6">
        <dgm:presLayoutVars>
          <dgm:chMax val="0"/>
          <dgm:chPref val="0"/>
        </dgm:presLayoutVars>
      </dgm:prSet>
      <dgm:spPr/>
    </dgm:pt>
    <dgm:pt modelId="{D9B285D2-2653-4F3E-B6CB-9DC23747EB49}" type="pres">
      <dgm:prSet presAssocID="{D7F97504-B2CF-4188-9CCA-A0E982257611}" presName="sibTrans" presStyleCnt="0"/>
      <dgm:spPr/>
    </dgm:pt>
    <dgm:pt modelId="{B7773C40-3D0D-4D37-B858-F490CB29D0EC}" type="pres">
      <dgm:prSet presAssocID="{9AEB8DBB-5215-4756-83C4-B455F353F307}" presName="compNode" presStyleCnt="0"/>
      <dgm:spPr/>
    </dgm:pt>
    <dgm:pt modelId="{FB5D9E76-C13C-4C20-8465-00E00590951A}" type="pres">
      <dgm:prSet presAssocID="{9AEB8DBB-5215-4756-83C4-B455F353F307}" presName="bgRect" presStyleLbl="bgShp" presStyleIdx="4" presStyleCnt="6"/>
      <dgm:spPr/>
    </dgm:pt>
    <dgm:pt modelId="{8BB23028-47CE-40AB-95EA-A9270E936BC0}" type="pres">
      <dgm:prSet presAssocID="{9AEB8DBB-5215-4756-83C4-B455F353F30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862D4C5-7404-43AD-9C5B-C479B06BCF84}" type="pres">
      <dgm:prSet presAssocID="{9AEB8DBB-5215-4756-83C4-B455F353F307}" presName="spaceRect" presStyleCnt="0"/>
      <dgm:spPr/>
    </dgm:pt>
    <dgm:pt modelId="{CBA36A2B-3391-46AC-B126-890AC84E0D8C}" type="pres">
      <dgm:prSet presAssocID="{9AEB8DBB-5215-4756-83C4-B455F353F307}" presName="parTx" presStyleLbl="revTx" presStyleIdx="4" presStyleCnt="6">
        <dgm:presLayoutVars>
          <dgm:chMax val="0"/>
          <dgm:chPref val="0"/>
        </dgm:presLayoutVars>
      </dgm:prSet>
      <dgm:spPr/>
    </dgm:pt>
    <dgm:pt modelId="{74C3CD82-F193-4912-B754-A52F1FC82C00}" type="pres">
      <dgm:prSet presAssocID="{022F2B72-8D08-4745-BDCE-52EB3C9B20B5}" presName="sibTrans" presStyleCnt="0"/>
      <dgm:spPr/>
    </dgm:pt>
    <dgm:pt modelId="{75F217F2-FAF3-4653-9864-08868449F0BF}" type="pres">
      <dgm:prSet presAssocID="{9A3E7E4A-0363-4C52-96AA-A034F2FFA133}" presName="compNode" presStyleCnt="0"/>
      <dgm:spPr/>
    </dgm:pt>
    <dgm:pt modelId="{EE14A79B-A1DF-4A9C-AA0D-D9C69DC77218}" type="pres">
      <dgm:prSet presAssocID="{9A3E7E4A-0363-4C52-96AA-A034F2FFA133}" presName="bgRect" presStyleLbl="bgShp" presStyleIdx="5" presStyleCnt="6"/>
      <dgm:spPr/>
    </dgm:pt>
    <dgm:pt modelId="{FF0ABB04-F1A6-44BC-A46B-67B6F8D6B78C}" type="pres">
      <dgm:prSet presAssocID="{9A3E7E4A-0363-4C52-96AA-A034F2FFA1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CE1EA069-EEAB-45A5-9384-CD5A736E4D87}" type="pres">
      <dgm:prSet presAssocID="{9A3E7E4A-0363-4C52-96AA-A034F2FFA133}" presName="spaceRect" presStyleCnt="0"/>
      <dgm:spPr/>
    </dgm:pt>
    <dgm:pt modelId="{25E2EABD-7166-4917-8B45-73474F1B5C6D}" type="pres">
      <dgm:prSet presAssocID="{9A3E7E4A-0363-4C52-96AA-A034F2FFA13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6B5442C-B0C9-4976-9B81-4B4C7746D4A2}" srcId="{FB4E874C-DAF4-4FAB-85C9-97B4B471C44C}" destId="{6343C3DE-85AD-41AF-93F3-52901CE2FD64}" srcOrd="2" destOrd="0" parTransId="{D61742EB-F494-4A81-939D-6F5584925F8C}" sibTransId="{5BD33A8C-0916-4A8B-AEF5-35DF85502B33}"/>
    <dgm:cxn modelId="{13A7053E-0C4D-42A0-BFD0-E085416B9506}" type="presOf" srcId="{9F3BFBE1-38F1-4CC6-9C6B-D309F43E9689}" destId="{614B379F-5E2A-4882-9361-B09C4F7C134C}" srcOrd="0" destOrd="0" presId="urn:microsoft.com/office/officeart/2018/2/layout/IconVerticalSolidList"/>
    <dgm:cxn modelId="{49216B5C-6790-482D-BDE6-542FFF9DE068}" srcId="{FB4E874C-DAF4-4FAB-85C9-97B4B471C44C}" destId="{9F3BFBE1-38F1-4CC6-9C6B-D309F43E9689}" srcOrd="0" destOrd="0" parTransId="{79E5FC19-AE87-4920-9463-A65D3CC2D2C8}" sibTransId="{107C1271-F3BB-429E-A664-B1C268C8B43D}"/>
    <dgm:cxn modelId="{5C9C445E-EB9D-458D-AD35-1AD1F62D4151}" type="presOf" srcId="{75CE07AC-0C75-4170-863B-A96D3E7ADD77}" destId="{82206BB3-AD5F-41BD-BC2B-0F015684EA32}" srcOrd="0" destOrd="0" presId="urn:microsoft.com/office/officeart/2018/2/layout/IconVerticalSolidList"/>
    <dgm:cxn modelId="{B3C2A74F-1EA6-47B5-89A5-33BA5AF77010}" srcId="{FB4E874C-DAF4-4FAB-85C9-97B4B471C44C}" destId="{9AEB8DBB-5215-4756-83C4-B455F353F307}" srcOrd="4" destOrd="0" parTransId="{54A57B4F-3E50-4C20-9BFA-DAD3E1E3C032}" sibTransId="{022F2B72-8D08-4745-BDCE-52EB3C9B20B5}"/>
    <dgm:cxn modelId="{4E0D2F76-2123-441A-A561-93DF6720EE15}" srcId="{FB4E874C-DAF4-4FAB-85C9-97B4B471C44C}" destId="{75CE07AC-0C75-4170-863B-A96D3E7ADD77}" srcOrd="1" destOrd="0" parTransId="{5C322F6A-4F61-47F4-BFAB-E3ACCB1FF709}" sibTransId="{6F25435B-421B-4146-B90E-2C7F2FAE7A1C}"/>
    <dgm:cxn modelId="{6F01FEA5-2DC5-45EE-8C1A-AEA716843494}" type="presOf" srcId="{9A3E7E4A-0363-4C52-96AA-A034F2FFA133}" destId="{25E2EABD-7166-4917-8B45-73474F1B5C6D}" srcOrd="0" destOrd="0" presId="urn:microsoft.com/office/officeart/2018/2/layout/IconVerticalSolidList"/>
    <dgm:cxn modelId="{C2D6B7B4-8E2D-4938-A80D-62DED0FA4B2D}" srcId="{FB4E874C-DAF4-4FAB-85C9-97B4B471C44C}" destId="{9A3E7E4A-0363-4C52-96AA-A034F2FFA133}" srcOrd="5" destOrd="0" parTransId="{0273809E-2FC1-430D-9C2B-E39AF7C10B78}" sibTransId="{63F005A6-553A-4888-9894-5EB844075CD7}"/>
    <dgm:cxn modelId="{7DCC29B7-631F-4CF6-818D-2957F7DD19E1}" type="presOf" srcId="{6343C3DE-85AD-41AF-93F3-52901CE2FD64}" destId="{89BE8CC0-5B1F-48C6-83F0-FABEAB93ABA9}" srcOrd="0" destOrd="0" presId="urn:microsoft.com/office/officeart/2018/2/layout/IconVerticalSolidList"/>
    <dgm:cxn modelId="{3426EAC2-EEFF-40C1-AD6D-50FED96C44B1}" type="presOf" srcId="{2A580C9A-AF81-478E-AE6C-02AD7A5E937C}" destId="{E8A31F69-A2A7-46CE-8402-44FBE92B589B}" srcOrd="0" destOrd="0" presId="urn:microsoft.com/office/officeart/2018/2/layout/IconVerticalSolidList"/>
    <dgm:cxn modelId="{CDBB1FD4-F4A8-4F72-95ED-A6F4165B720F}" type="presOf" srcId="{FB4E874C-DAF4-4FAB-85C9-97B4B471C44C}" destId="{03311849-382E-417F-8C61-86A3DBF1A1FE}" srcOrd="0" destOrd="0" presId="urn:microsoft.com/office/officeart/2018/2/layout/IconVerticalSolidList"/>
    <dgm:cxn modelId="{6A1537EB-C19A-4858-AE0D-3E53D86E31C1}" type="presOf" srcId="{9AEB8DBB-5215-4756-83C4-B455F353F307}" destId="{CBA36A2B-3391-46AC-B126-890AC84E0D8C}" srcOrd="0" destOrd="0" presId="urn:microsoft.com/office/officeart/2018/2/layout/IconVerticalSolidList"/>
    <dgm:cxn modelId="{E19B06F2-E376-4B20-91ED-2FA9381B8FF5}" srcId="{FB4E874C-DAF4-4FAB-85C9-97B4B471C44C}" destId="{2A580C9A-AF81-478E-AE6C-02AD7A5E937C}" srcOrd="3" destOrd="0" parTransId="{EEFAAA33-1FE2-46BF-9EE4-5AD76E00B7B1}" sibTransId="{D7F97504-B2CF-4188-9CCA-A0E982257611}"/>
    <dgm:cxn modelId="{7114419D-BD78-4824-86C5-14A0316046CE}" type="presParOf" srcId="{03311849-382E-417F-8C61-86A3DBF1A1FE}" destId="{0031BB90-5018-4046-97A5-BA785BF70F59}" srcOrd="0" destOrd="0" presId="urn:microsoft.com/office/officeart/2018/2/layout/IconVerticalSolidList"/>
    <dgm:cxn modelId="{FCE8EA85-821A-486F-A250-92533A7157CC}" type="presParOf" srcId="{0031BB90-5018-4046-97A5-BA785BF70F59}" destId="{291A8788-DC82-4BD8-8F62-488CC495A5FD}" srcOrd="0" destOrd="0" presId="urn:microsoft.com/office/officeart/2018/2/layout/IconVerticalSolidList"/>
    <dgm:cxn modelId="{E4F37B43-9093-420A-A8C1-5262D5D51AF5}" type="presParOf" srcId="{0031BB90-5018-4046-97A5-BA785BF70F59}" destId="{221C6187-11F9-4084-9567-400CD069150C}" srcOrd="1" destOrd="0" presId="urn:microsoft.com/office/officeart/2018/2/layout/IconVerticalSolidList"/>
    <dgm:cxn modelId="{8EEAD637-CFEC-47B7-8B6A-E33127EAEB03}" type="presParOf" srcId="{0031BB90-5018-4046-97A5-BA785BF70F59}" destId="{A32606E5-B101-4288-A4E8-53E6E956898A}" srcOrd="2" destOrd="0" presId="urn:microsoft.com/office/officeart/2018/2/layout/IconVerticalSolidList"/>
    <dgm:cxn modelId="{F8EF5C18-3697-4723-A0CC-9443F1203AEE}" type="presParOf" srcId="{0031BB90-5018-4046-97A5-BA785BF70F59}" destId="{614B379F-5E2A-4882-9361-B09C4F7C134C}" srcOrd="3" destOrd="0" presId="urn:microsoft.com/office/officeart/2018/2/layout/IconVerticalSolidList"/>
    <dgm:cxn modelId="{E7C521EC-884B-4C94-8E26-D9C40DC6F432}" type="presParOf" srcId="{03311849-382E-417F-8C61-86A3DBF1A1FE}" destId="{204A331E-E285-4038-B434-82710E663108}" srcOrd="1" destOrd="0" presId="urn:microsoft.com/office/officeart/2018/2/layout/IconVerticalSolidList"/>
    <dgm:cxn modelId="{59A23853-10E3-4B7D-B8CD-FA7081D6914B}" type="presParOf" srcId="{03311849-382E-417F-8C61-86A3DBF1A1FE}" destId="{B2D97A3E-1761-49EB-A261-D97DA675EA38}" srcOrd="2" destOrd="0" presId="urn:microsoft.com/office/officeart/2018/2/layout/IconVerticalSolidList"/>
    <dgm:cxn modelId="{9A0A9E1C-A86E-4FEA-BC7B-73D071E60237}" type="presParOf" srcId="{B2D97A3E-1761-49EB-A261-D97DA675EA38}" destId="{90ABF18F-9A58-4C47-AB8E-F0FCF584B9F2}" srcOrd="0" destOrd="0" presId="urn:microsoft.com/office/officeart/2018/2/layout/IconVerticalSolidList"/>
    <dgm:cxn modelId="{1B2ED7FC-4388-425C-9FF2-BD181BD8DF40}" type="presParOf" srcId="{B2D97A3E-1761-49EB-A261-D97DA675EA38}" destId="{A6A369D6-35B6-451A-A40F-FAA61BD42594}" srcOrd="1" destOrd="0" presId="urn:microsoft.com/office/officeart/2018/2/layout/IconVerticalSolidList"/>
    <dgm:cxn modelId="{EB2CFAEA-C5E1-43D8-9EDF-C434EDDDA321}" type="presParOf" srcId="{B2D97A3E-1761-49EB-A261-D97DA675EA38}" destId="{45F3310B-E45A-401F-AE95-756E71ED6636}" srcOrd="2" destOrd="0" presId="urn:microsoft.com/office/officeart/2018/2/layout/IconVerticalSolidList"/>
    <dgm:cxn modelId="{1E4EE3D1-0F85-40B5-82EF-A69FFA783C5A}" type="presParOf" srcId="{B2D97A3E-1761-49EB-A261-D97DA675EA38}" destId="{82206BB3-AD5F-41BD-BC2B-0F015684EA32}" srcOrd="3" destOrd="0" presId="urn:microsoft.com/office/officeart/2018/2/layout/IconVerticalSolidList"/>
    <dgm:cxn modelId="{7A6ED40D-9A9F-42EF-8D50-78C504D4C0FC}" type="presParOf" srcId="{03311849-382E-417F-8C61-86A3DBF1A1FE}" destId="{C3C473E7-2DC0-475F-9663-846695085002}" srcOrd="3" destOrd="0" presId="urn:microsoft.com/office/officeart/2018/2/layout/IconVerticalSolidList"/>
    <dgm:cxn modelId="{405319CE-E676-427C-848F-3F207E5FC8B0}" type="presParOf" srcId="{03311849-382E-417F-8C61-86A3DBF1A1FE}" destId="{4D567652-3C3B-40A2-A9CB-906E1AB00226}" srcOrd="4" destOrd="0" presId="urn:microsoft.com/office/officeart/2018/2/layout/IconVerticalSolidList"/>
    <dgm:cxn modelId="{8ADC4EE5-1F88-4819-AD84-8D6AEA28A90B}" type="presParOf" srcId="{4D567652-3C3B-40A2-A9CB-906E1AB00226}" destId="{20282128-5217-4ED1-BA73-1889159FF81F}" srcOrd="0" destOrd="0" presId="urn:microsoft.com/office/officeart/2018/2/layout/IconVerticalSolidList"/>
    <dgm:cxn modelId="{4A5C211C-5E72-4E7C-AD2A-3DE01F0C05F0}" type="presParOf" srcId="{4D567652-3C3B-40A2-A9CB-906E1AB00226}" destId="{FAD02EB2-6070-4B3B-AF79-7EFFC62B685D}" srcOrd="1" destOrd="0" presId="urn:microsoft.com/office/officeart/2018/2/layout/IconVerticalSolidList"/>
    <dgm:cxn modelId="{B09C7293-9B89-4C6A-9ECB-DC9145D70B3D}" type="presParOf" srcId="{4D567652-3C3B-40A2-A9CB-906E1AB00226}" destId="{7D137A0F-93D2-4FBF-9498-5280D648B127}" srcOrd="2" destOrd="0" presId="urn:microsoft.com/office/officeart/2018/2/layout/IconVerticalSolidList"/>
    <dgm:cxn modelId="{7554345B-500F-4C6B-A918-8296C425165C}" type="presParOf" srcId="{4D567652-3C3B-40A2-A9CB-906E1AB00226}" destId="{89BE8CC0-5B1F-48C6-83F0-FABEAB93ABA9}" srcOrd="3" destOrd="0" presId="urn:microsoft.com/office/officeart/2018/2/layout/IconVerticalSolidList"/>
    <dgm:cxn modelId="{347A7A37-1733-4C2D-9EFC-590D9A1546C9}" type="presParOf" srcId="{03311849-382E-417F-8C61-86A3DBF1A1FE}" destId="{FD899988-B733-4E50-8725-3CDB4D72F28C}" srcOrd="5" destOrd="0" presId="urn:microsoft.com/office/officeart/2018/2/layout/IconVerticalSolidList"/>
    <dgm:cxn modelId="{C5D87902-0A3B-4F9D-A477-B8C393451435}" type="presParOf" srcId="{03311849-382E-417F-8C61-86A3DBF1A1FE}" destId="{513E1586-3795-4E35-A695-2D4912857361}" srcOrd="6" destOrd="0" presId="urn:microsoft.com/office/officeart/2018/2/layout/IconVerticalSolidList"/>
    <dgm:cxn modelId="{78910396-D671-4D46-B9A4-1136AE84AEE4}" type="presParOf" srcId="{513E1586-3795-4E35-A695-2D4912857361}" destId="{40E06EDC-BDE6-405A-956A-E9E43E9D9892}" srcOrd="0" destOrd="0" presId="urn:microsoft.com/office/officeart/2018/2/layout/IconVerticalSolidList"/>
    <dgm:cxn modelId="{F8DA989E-86D8-4904-9B73-C850783F7635}" type="presParOf" srcId="{513E1586-3795-4E35-A695-2D4912857361}" destId="{04F583BF-B5BD-4050-AEF6-FCE5E7696769}" srcOrd="1" destOrd="0" presId="urn:microsoft.com/office/officeart/2018/2/layout/IconVerticalSolidList"/>
    <dgm:cxn modelId="{0D1E774B-CCD9-44B2-AE82-9E1F199AEC46}" type="presParOf" srcId="{513E1586-3795-4E35-A695-2D4912857361}" destId="{CDE8380B-5168-4454-A506-0769D3D0DF84}" srcOrd="2" destOrd="0" presId="urn:microsoft.com/office/officeart/2018/2/layout/IconVerticalSolidList"/>
    <dgm:cxn modelId="{045E71BC-B5E4-4DC7-ADA3-517002A05AF4}" type="presParOf" srcId="{513E1586-3795-4E35-A695-2D4912857361}" destId="{E8A31F69-A2A7-46CE-8402-44FBE92B589B}" srcOrd="3" destOrd="0" presId="urn:microsoft.com/office/officeart/2018/2/layout/IconVerticalSolidList"/>
    <dgm:cxn modelId="{085B6BBA-FD11-4F76-A2C2-8BD45BD6AA00}" type="presParOf" srcId="{03311849-382E-417F-8C61-86A3DBF1A1FE}" destId="{D9B285D2-2653-4F3E-B6CB-9DC23747EB49}" srcOrd="7" destOrd="0" presId="urn:microsoft.com/office/officeart/2018/2/layout/IconVerticalSolidList"/>
    <dgm:cxn modelId="{B5E17EED-8590-42A9-9499-CEF1B4FE70C5}" type="presParOf" srcId="{03311849-382E-417F-8C61-86A3DBF1A1FE}" destId="{B7773C40-3D0D-4D37-B858-F490CB29D0EC}" srcOrd="8" destOrd="0" presId="urn:microsoft.com/office/officeart/2018/2/layout/IconVerticalSolidList"/>
    <dgm:cxn modelId="{C5A4A3DE-382E-473A-B2EE-37D77C8FFE91}" type="presParOf" srcId="{B7773C40-3D0D-4D37-B858-F490CB29D0EC}" destId="{FB5D9E76-C13C-4C20-8465-00E00590951A}" srcOrd="0" destOrd="0" presId="urn:microsoft.com/office/officeart/2018/2/layout/IconVerticalSolidList"/>
    <dgm:cxn modelId="{63A9A913-1953-4A57-811D-EAF1FFE935CB}" type="presParOf" srcId="{B7773C40-3D0D-4D37-B858-F490CB29D0EC}" destId="{8BB23028-47CE-40AB-95EA-A9270E936BC0}" srcOrd="1" destOrd="0" presId="urn:microsoft.com/office/officeart/2018/2/layout/IconVerticalSolidList"/>
    <dgm:cxn modelId="{6B1A02BD-71AC-43A8-9687-31B55FB5B6F2}" type="presParOf" srcId="{B7773C40-3D0D-4D37-B858-F490CB29D0EC}" destId="{D862D4C5-7404-43AD-9C5B-C479B06BCF84}" srcOrd="2" destOrd="0" presId="urn:microsoft.com/office/officeart/2018/2/layout/IconVerticalSolidList"/>
    <dgm:cxn modelId="{54C462BD-AEF7-453B-913F-17CF9591B095}" type="presParOf" srcId="{B7773C40-3D0D-4D37-B858-F490CB29D0EC}" destId="{CBA36A2B-3391-46AC-B126-890AC84E0D8C}" srcOrd="3" destOrd="0" presId="urn:microsoft.com/office/officeart/2018/2/layout/IconVerticalSolidList"/>
    <dgm:cxn modelId="{76E6A084-FE04-4D2A-A31E-8FCC15C23861}" type="presParOf" srcId="{03311849-382E-417F-8C61-86A3DBF1A1FE}" destId="{74C3CD82-F193-4912-B754-A52F1FC82C00}" srcOrd="9" destOrd="0" presId="urn:microsoft.com/office/officeart/2018/2/layout/IconVerticalSolidList"/>
    <dgm:cxn modelId="{273D577B-4346-4E68-96CF-2814CBCBDC2D}" type="presParOf" srcId="{03311849-382E-417F-8C61-86A3DBF1A1FE}" destId="{75F217F2-FAF3-4653-9864-08868449F0BF}" srcOrd="10" destOrd="0" presId="urn:microsoft.com/office/officeart/2018/2/layout/IconVerticalSolidList"/>
    <dgm:cxn modelId="{0D418DC0-35C4-419D-9173-22183CA37C84}" type="presParOf" srcId="{75F217F2-FAF3-4653-9864-08868449F0BF}" destId="{EE14A79B-A1DF-4A9C-AA0D-D9C69DC77218}" srcOrd="0" destOrd="0" presId="urn:microsoft.com/office/officeart/2018/2/layout/IconVerticalSolidList"/>
    <dgm:cxn modelId="{3300E2A7-7C58-4A59-A299-8394BEDCC809}" type="presParOf" srcId="{75F217F2-FAF3-4653-9864-08868449F0BF}" destId="{FF0ABB04-F1A6-44BC-A46B-67B6F8D6B78C}" srcOrd="1" destOrd="0" presId="urn:microsoft.com/office/officeart/2018/2/layout/IconVerticalSolidList"/>
    <dgm:cxn modelId="{9346B10E-C780-4AD9-8ABA-B250A1D22E1F}" type="presParOf" srcId="{75F217F2-FAF3-4653-9864-08868449F0BF}" destId="{CE1EA069-EEAB-45A5-9384-CD5A736E4D87}" srcOrd="2" destOrd="0" presId="urn:microsoft.com/office/officeart/2018/2/layout/IconVerticalSolidList"/>
    <dgm:cxn modelId="{2E898F96-44A7-441D-90D2-A4A7B4C7A559}" type="presParOf" srcId="{75F217F2-FAF3-4653-9864-08868449F0BF}" destId="{25E2EABD-7166-4917-8B45-73474F1B5C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A8788-DC82-4BD8-8F62-488CC495A5FD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C6187-11F9-4084-9567-400CD069150C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B379F-5E2A-4882-9361-B09C4F7C134C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Cargar datos</a:t>
          </a:r>
          <a:endParaRPr lang="en-US" sz="1900" kern="1200"/>
        </a:p>
      </dsp:txBody>
      <dsp:txXfrm>
        <a:off x="900518" y="1829"/>
        <a:ext cx="5347881" cy="779669"/>
      </dsp:txXfrm>
    </dsp:sp>
    <dsp:sp modelId="{90ABF18F-9A58-4C47-AB8E-F0FCF584B9F2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369D6-35B6-451A-A40F-FAA61BD42594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06BB3-AD5F-41BD-BC2B-0F015684EA32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Definir el modelo</a:t>
          </a:r>
          <a:endParaRPr lang="en-US" sz="1900" kern="1200" dirty="0"/>
        </a:p>
      </dsp:txBody>
      <dsp:txXfrm>
        <a:off x="900518" y="976416"/>
        <a:ext cx="5347881" cy="779669"/>
      </dsp:txXfrm>
    </dsp:sp>
    <dsp:sp modelId="{20282128-5217-4ED1-BA73-1889159FF81F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02EB2-6070-4B3B-AF79-7EFFC62B685D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E8CC0-5B1F-48C6-83F0-FABEAB93ABA9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Compilar el modelo</a:t>
          </a:r>
          <a:endParaRPr lang="en-US" sz="1900" kern="1200"/>
        </a:p>
      </dsp:txBody>
      <dsp:txXfrm>
        <a:off x="900518" y="1951003"/>
        <a:ext cx="5347881" cy="779669"/>
      </dsp:txXfrm>
    </dsp:sp>
    <dsp:sp modelId="{40E06EDC-BDE6-405A-956A-E9E43E9D9892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583BF-B5BD-4050-AEF6-FCE5E7696769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31F69-A2A7-46CE-8402-44FBE92B589B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Ajustar - Entrenar</a:t>
          </a:r>
          <a:endParaRPr lang="en-US" sz="1900" kern="1200" dirty="0"/>
        </a:p>
      </dsp:txBody>
      <dsp:txXfrm>
        <a:off x="900518" y="2925590"/>
        <a:ext cx="5347881" cy="779669"/>
      </dsp:txXfrm>
    </dsp:sp>
    <dsp:sp modelId="{FB5D9E76-C13C-4C20-8465-00E00590951A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23028-47CE-40AB-95EA-A9270E936BC0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36A2B-3391-46AC-B126-890AC84E0D8C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Validar</a:t>
          </a:r>
          <a:endParaRPr lang="en-US" sz="1900" kern="1200" dirty="0"/>
        </a:p>
      </dsp:txBody>
      <dsp:txXfrm>
        <a:off x="900518" y="3900177"/>
        <a:ext cx="5347881" cy="779669"/>
      </dsp:txXfrm>
    </dsp:sp>
    <dsp:sp modelId="{EE14A79B-A1DF-4A9C-AA0D-D9C69DC77218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ABB04-F1A6-44BC-A46B-67B6F8D6B78C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2EABD-7166-4917-8B45-73474F1B5C6D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Predecir/ usar</a:t>
          </a:r>
          <a:endParaRPr lang="en-US" sz="1900" kern="1200"/>
        </a:p>
      </dsp:txBody>
      <dsp:txXfrm>
        <a:off x="900518" y="4874763"/>
        <a:ext cx="5347881" cy="77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4E407-42E6-46B6-9BAC-D96D396A4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B591E-F7E4-478D-A96E-38740D794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A7ABC-7C23-49A1-8737-F1FF39F4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369-1228-43E0-B732-6EF33FF8FEF2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5A3C46-55A3-439B-A6FD-4A3376D7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500645-9C3B-4666-897E-CA8A6B2A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5AB6-CF79-4196-B942-60D6F52D3F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04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EF9D7-1FEF-461A-BB6B-FBC05181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D57A1A-60B1-4F79-A18E-991B8EB52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C4A82-ECFD-4E20-9F8C-ED42EC68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369-1228-43E0-B732-6EF33FF8FEF2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35FC8-D4D9-4EFC-9532-AFB37082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46FB18-6CCE-4F9D-827D-1BABF6A1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5AB6-CF79-4196-B942-60D6F52D3F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91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BCB9F6-0623-4DFD-955E-CB685AC6F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AA2551-CF3B-4A30-B4A9-D776667EA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BFF88C-2E10-4998-B5F2-CD87E3EA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369-1228-43E0-B732-6EF33FF8FEF2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3D82D-371E-4615-9659-2D56B6CC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F6C45A-EF8F-4517-A45D-A5AB2642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5AB6-CF79-4196-B942-60D6F52D3F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84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5DFFF-E640-4A6E-A358-96F185F4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A949D-1948-4779-B751-552C4403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9BB8F0-7F37-48BB-9E28-321E1DDC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369-1228-43E0-B732-6EF33FF8FEF2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DBC577-7669-43D4-85E4-C66E9150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A26596-AD09-4B31-8F93-AAF0CFDE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5AB6-CF79-4196-B942-60D6F52D3F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64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1B1B8-DA8D-40E6-8CA4-7BAB2E2A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351D44-C042-4ABC-8A8F-E541B0E5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8A6D9B-44DC-4FE0-BE3E-6C4D80CB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369-1228-43E0-B732-6EF33FF8FEF2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08845-9FE4-43B9-B491-AB8C92F7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F36E0-9CC7-44AC-A58C-DB0A727E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5AB6-CF79-4196-B942-60D6F52D3F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550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2DEC9-E70E-47ED-811C-C9962B45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2E09CA-55C6-456E-B191-BFEB3AEF9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1FFBA8-6887-4060-B13D-830BF3EA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FD45A5-D7F4-4764-BF3D-07F4E203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369-1228-43E0-B732-6EF33FF8FEF2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B18AB2-1F43-4500-A623-E69968E6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B624CF-F8EF-4394-9FDC-11DF44C0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5AB6-CF79-4196-B942-60D6F52D3F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13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F78DA-8611-48BA-A7BA-66AC0C65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A4DD6-0728-4F7A-B56C-0D36F8523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7EE3C3-DA6F-4D43-96AA-495F4A0B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4DFC60-AE1B-42BD-A076-08154743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B84AB4-415B-457C-9AC5-C609D5038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942F41-F935-4F0E-9E3D-1789FE97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369-1228-43E0-B732-6EF33FF8FEF2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63969E-F1FB-4B6F-B9CA-28747CE7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6A7A52-4117-472D-840A-CA7789FF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5AB6-CF79-4196-B942-60D6F52D3F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1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23E39-DEAB-46F6-A9D6-E5533300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FA52E3-9FCC-4939-B852-714E3A4B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369-1228-43E0-B732-6EF33FF8FEF2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71B9B2-F485-4D79-AECD-5CACD956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5C9AC6-CDAD-4B92-9D98-04C2CCA2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5AB6-CF79-4196-B942-60D6F52D3F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71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D1B758-96FC-487D-A417-B45C19CB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369-1228-43E0-B732-6EF33FF8FEF2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144EAA-66B6-406F-B9E6-2FE5B5FD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416A28-938E-4E19-8D53-18BE1570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5AB6-CF79-4196-B942-60D6F52D3F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25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D23E1-0C42-4660-BEBF-A8ABA8D4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C9BCA-6786-4944-8470-724B47743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D41A2E-7838-46CF-AA95-1C6E32D11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083721-4042-418E-813F-610AF1FC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369-1228-43E0-B732-6EF33FF8FEF2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1F708-C507-41D8-B214-6CDFC681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9BBCB2-3F6B-4CB7-A933-E5293609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5AB6-CF79-4196-B942-60D6F52D3F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63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8CB89-086E-4972-9DC6-E13A3FBA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07DF28-6089-4F8F-A889-6E2515FA8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51C94B-CB52-4398-B93F-CC63DBF1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85A8B6-B0EE-48F3-B0BE-528543F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369-1228-43E0-B732-6EF33FF8FEF2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5DFE69-2A8A-4F2D-9B62-7ADD8A05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469BD5-FE5D-4F88-84CE-5D7F2138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5AB6-CF79-4196-B942-60D6F52D3F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23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B4721D-8B39-4B51-9E0D-50AF2EEA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40CE8C-6CEF-425F-9124-0BA70C9C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59A6A-C26B-4772-911E-2DF76C750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9369-1228-43E0-B732-6EF33FF8FEF2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D5EED-AC42-4183-8799-F0D07F91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67C19-419F-4FD6-9154-B8618DF5C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5AB6-CF79-4196-B942-60D6F52D3F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73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40862D-B157-482D-B774-48BC37C5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s-MX" sz="4000" dirty="0">
                <a:solidFill>
                  <a:schemeClr val="tx2"/>
                </a:solidFill>
              </a:rPr>
              <a:t>Técnicas de validación y Funciones de activación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42ACD-8212-489F-A13C-53D75ED02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s-MX">
                <a:solidFill>
                  <a:schemeClr val="tx2"/>
                </a:solidFill>
              </a:rPr>
              <a:t>Luis Rizo</a:t>
            </a:r>
          </a:p>
          <a:p>
            <a:pPr algn="l"/>
            <a:r>
              <a:rPr lang="es-MX">
                <a:solidFill>
                  <a:schemeClr val="tx2"/>
                </a:solidFill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175010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540EF0-1AF8-4663-B0CD-B52694B3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Gaussian Bar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FD1AA-F4CD-40BB-A1A7-7BDD112A9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err="1"/>
              <a:t>Parámetros</a:t>
            </a:r>
            <a:r>
              <a:rPr lang="en-US" sz="1600" dirty="0"/>
              <a:t>: 3 x #input</a:t>
            </a:r>
          </a:p>
          <a:p>
            <a:r>
              <a:rPr lang="en-US" sz="1600" dirty="0" err="1"/>
              <a:t>Simétrica</a:t>
            </a:r>
            <a:endParaRPr lang="en-US" sz="1600" dirty="0"/>
          </a:p>
          <a:p>
            <a:r>
              <a:rPr lang="en-US" sz="1600" dirty="0" err="1"/>
              <a:t>Activacion</a:t>
            </a:r>
            <a:r>
              <a:rPr lang="en-US" sz="1600" dirty="0"/>
              <a:t>: </a:t>
            </a:r>
            <a:r>
              <a:rPr lang="en-US" sz="1600" dirty="0" err="1"/>
              <a:t>distancia</a:t>
            </a:r>
            <a:r>
              <a:rPr lang="en-US" sz="1600" dirty="0"/>
              <a:t> </a:t>
            </a:r>
          </a:p>
          <a:p>
            <a:endParaRPr lang="en-US" sz="16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4A81BB-498F-4F13-AAA8-97A16FC12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2102" y="1425810"/>
            <a:ext cx="6903723" cy="38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6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550B04-D7BA-4D33-B289-10CD0FF1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Sigmoidal Bar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52495-3410-4E23-BA79-3A23DCCCA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err="1"/>
              <a:t>Parámetros</a:t>
            </a:r>
            <a:r>
              <a:rPr lang="en-US" sz="1600" dirty="0"/>
              <a:t>: 3 x #input</a:t>
            </a:r>
          </a:p>
          <a:p>
            <a:r>
              <a:rPr lang="en-US" sz="1600" dirty="0" err="1"/>
              <a:t>Simétrica</a:t>
            </a:r>
            <a:endParaRPr lang="en-US" sz="1600" dirty="0"/>
          </a:p>
          <a:p>
            <a:r>
              <a:rPr lang="en-US" sz="1600" dirty="0" err="1"/>
              <a:t>Activacion</a:t>
            </a:r>
            <a:r>
              <a:rPr lang="en-US" sz="1600" dirty="0"/>
              <a:t>: </a:t>
            </a:r>
            <a:r>
              <a:rPr lang="en-US" sz="1600" dirty="0" err="1"/>
              <a:t>distancia</a:t>
            </a:r>
            <a:r>
              <a:rPr lang="en-US" sz="1600" dirty="0"/>
              <a:t> </a:t>
            </a:r>
          </a:p>
          <a:p>
            <a:endParaRPr lang="en-US" sz="16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75136C-5096-449B-9D39-9C006A7049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2102" y="1339513"/>
            <a:ext cx="6903723" cy="405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8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A97C20-9893-47E0-8B36-0A190F3D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Multicuadrics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function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2DB6DC-DC6F-4F03-85B2-9AC4E8A0C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err="1"/>
              <a:t>Parámetros</a:t>
            </a:r>
            <a:r>
              <a:rPr lang="en-US" sz="1600" dirty="0"/>
              <a:t>: #input +2</a:t>
            </a:r>
          </a:p>
          <a:p>
            <a:r>
              <a:rPr lang="en-US" sz="1600" dirty="0" err="1"/>
              <a:t>Simétrica</a:t>
            </a:r>
            <a:endParaRPr lang="en-US" sz="1600" dirty="0"/>
          </a:p>
          <a:p>
            <a:r>
              <a:rPr lang="en-US" sz="1600" dirty="0" err="1"/>
              <a:t>Activacion</a:t>
            </a:r>
            <a:r>
              <a:rPr lang="en-US" sz="1600" dirty="0"/>
              <a:t>: </a:t>
            </a:r>
            <a:r>
              <a:rPr lang="en-US" sz="1600" dirty="0" err="1"/>
              <a:t>distancia</a:t>
            </a:r>
            <a:r>
              <a:rPr lang="en-US" sz="1600" dirty="0"/>
              <a:t> 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1B15425-C0FC-4EE0-A78B-F0AFADEBB0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9742" y="1781175"/>
            <a:ext cx="7314058" cy="34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0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0EE5A-1EE2-456B-ABD3-A374881D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Conical Functions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FCD7F-1DAF-40F3-85B6-A50D222F4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err="1"/>
              <a:t>Parámetros</a:t>
            </a:r>
            <a:r>
              <a:rPr lang="en-US" sz="1600" dirty="0"/>
              <a:t>: 2 x #input +2</a:t>
            </a:r>
          </a:p>
          <a:p>
            <a:r>
              <a:rPr lang="en-US" sz="1600" dirty="0" err="1"/>
              <a:t>Simétrica</a:t>
            </a:r>
            <a:r>
              <a:rPr lang="en-US" sz="1600" dirty="0"/>
              <a:t> / </a:t>
            </a:r>
            <a:r>
              <a:rPr lang="en-US" sz="1600" dirty="0" err="1"/>
              <a:t>asimetrica</a:t>
            </a:r>
            <a:endParaRPr lang="en-US" sz="1600" dirty="0"/>
          </a:p>
          <a:p>
            <a:r>
              <a:rPr lang="en-US" sz="1600" dirty="0" err="1"/>
              <a:t>Activacion</a:t>
            </a:r>
            <a:r>
              <a:rPr lang="en-US" sz="1600" dirty="0"/>
              <a:t>: </a:t>
            </a:r>
            <a:r>
              <a:rPr lang="en-US" sz="1600" dirty="0" err="1"/>
              <a:t>distancia</a:t>
            </a:r>
            <a:r>
              <a:rPr lang="en-US" sz="1600" dirty="0"/>
              <a:t>  + product </a:t>
            </a:r>
          </a:p>
          <a:p>
            <a:endParaRPr lang="en-US" sz="16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BF8AF2-4F6D-45EA-8570-3113BECDD2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7059" y="952500"/>
            <a:ext cx="4953809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8490-F70C-4BBE-BC00-6AE3744E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Comparación de diferentes formas y normas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39DF80-FBE6-4B44-B48C-5EF7F5A979C9}"/>
              </a:ext>
            </a:extLst>
          </p:cNvPr>
          <p:cNvSpPr txBox="1"/>
          <p:nvPr/>
        </p:nvSpPr>
        <p:spPr>
          <a:xfrm>
            <a:off x="3257078" y="5940879"/>
            <a:ext cx="79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Fuente: </a:t>
            </a:r>
            <a:r>
              <a:rPr lang="es-MX" dirty="0" err="1"/>
              <a:t>Wlodzislaw</a:t>
            </a:r>
            <a:r>
              <a:rPr lang="es-MX" dirty="0"/>
              <a:t>, </a:t>
            </a:r>
            <a:r>
              <a:rPr lang="es-MX" dirty="0" err="1"/>
              <a:t>Duch</a:t>
            </a:r>
            <a:r>
              <a:rPr lang="es-MX" dirty="0"/>
              <a:t> &amp; </a:t>
            </a:r>
            <a:r>
              <a:rPr lang="es-MX" dirty="0" err="1"/>
              <a:t>Jankowski</a:t>
            </a:r>
            <a:r>
              <a:rPr lang="es-MX" dirty="0"/>
              <a:t>, Norbert. (1999). </a:t>
            </a:r>
            <a:r>
              <a:rPr lang="es-MX" dirty="0" err="1"/>
              <a:t>Survey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Neural Transfer </a:t>
            </a:r>
            <a:r>
              <a:rPr lang="es-MX" dirty="0" err="1"/>
              <a:t>Functions</a:t>
            </a:r>
            <a:r>
              <a:rPr lang="es-MX" dirty="0"/>
              <a:t>. Neural Computing </a:t>
            </a:r>
            <a:r>
              <a:rPr lang="es-MX" dirty="0" err="1"/>
              <a:t>Surveys</a:t>
            </a:r>
            <a:r>
              <a:rPr lang="es-MX" dirty="0"/>
              <a:t>. 2. 163-212.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938CB1-A1DD-4C11-AFE3-E5A45C9B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615508"/>
            <a:ext cx="5453661" cy="1914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51822F-3408-44B4-8C05-6711AE284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85" y="3738450"/>
            <a:ext cx="5281613" cy="17922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051E11-4DD1-44B3-9740-F1F041EF7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2633114"/>
            <a:ext cx="5119687" cy="18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0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AB40A8B-2C9F-46FD-ADB8-496D8FD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Activation</a:t>
            </a:r>
            <a:r>
              <a:rPr lang="es-MX" dirty="0"/>
              <a:t> </a:t>
            </a:r>
            <a:r>
              <a:rPr lang="es-MX" dirty="0" err="1"/>
              <a:t>Functions</a:t>
            </a:r>
            <a:r>
              <a:rPr lang="es-MX" dirty="0"/>
              <a:t> - </a:t>
            </a:r>
            <a:r>
              <a:rPr lang="es-MX" dirty="0" err="1"/>
              <a:t>Remarks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B98D95-3759-443D-93E4-7C67D404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Abordar los problemas desde el punto de vista gráfico pudiera presentar una gran complejidad en múltiples variables</a:t>
            </a:r>
          </a:p>
          <a:p>
            <a:r>
              <a:rPr lang="es-MX" dirty="0"/>
              <a:t>Se ha observado que mientras más parámetros, mayor precisión se obtiene</a:t>
            </a:r>
          </a:p>
          <a:p>
            <a:r>
              <a:rPr lang="es-MX" dirty="0"/>
              <a:t>La funciones de activación que reducen los tamaños de la red son: las circulares, cónicas, </a:t>
            </a:r>
            <a:r>
              <a:rPr lang="es-MX" dirty="0" err="1"/>
              <a:t>bicentrales</a:t>
            </a:r>
            <a:r>
              <a:rPr lang="es-MX" dirty="0"/>
              <a:t> y gaussianas, aunque prácticamente no todas son implementables hasta el momento.</a:t>
            </a:r>
          </a:p>
          <a:p>
            <a:r>
              <a:rPr lang="es-MX" dirty="0"/>
              <a:t>Quien hasta el momento presenta una complejidad menor es la sigmoidal</a:t>
            </a:r>
          </a:p>
        </p:txBody>
      </p:sp>
    </p:spTree>
    <p:extLst>
      <p:ext uri="{BB962C8B-B14F-4D97-AF65-F5344CB8AC3E}">
        <p14:creationId xmlns:p14="http://schemas.microsoft.com/office/powerpoint/2010/main" val="104026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AE9E30-F409-4548-B082-D4EF2BCF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Flujo práctico en redes multicapa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AFCF60AE-EFCC-449F-8AB0-CB6839069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77474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41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2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0E6500-65D3-435B-8652-0C2EF8B9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s-MX" sz="3600">
                <a:solidFill>
                  <a:srgbClr val="FFFFFF"/>
                </a:solidFill>
              </a:rPr>
              <a:t>Validación o cross-validation</a:t>
            </a:r>
          </a:p>
        </p:txBody>
      </p:sp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A2FC3AD0-889B-4F48-84F4-DAA313B83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631438"/>
            <a:ext cx="3992632" cy="4816861"/>
          </a:xfrm>
        </p:spPr>
        <p:txBody>
          <a:bodyPr>
            <a:normAutofit lnSpcReduction="10000"/>
          </a:bodyPr>
          <a:lstStyle/>
          <a:p>
            <a:r>
              <a:rPr lang="es-MX" sz="1600" dirty="0" err="1"/>
              <a:t>HoldOut</a:t>
            </a:r>
            <a:r>
              <a:rPr lang="es-MX" sz="1600" dirty="0"/>
              <a:t> – separación de datos antes de pruebas y entrenamiento</a:t>
            </a:r>
          </a:p>
          <a:p>
            <a:pPr lvl="1"/>
            <a:r>
              <a:rPr lang="es-MX" sz="1600" dirty="0"/>
              <a:t>70% entrenamiento</a:t>
            </a:r>
          </a:p>
          <a:p>
            <a:pPr lvl="1"/>
            <a:r>
              <a:rPr lang="es-MX" sz="1600" dirty="0"/>
              <a:t>30% pruebas</a:t>
            </a:r>
          </a:p>
          <a:p>
            <a:r>
              <a:rPr lang="es-MX" sz="1600" dirty="0"/>
              <a:t>K-</a:t>
            </a:r>
            <a:r>
              <a:rPr lang="es-MX" sz="1600" dirty="0" err="1"/>
              <a:t>Fold</a:t>
            </a:r>
            <a:endParaRPr lang="es-MX" sz="1600" dirty="0"/>
          </a:p>
          <a:p>
            <a:r>
              <a:rPr lang="es-MX" sz="1600" dirty="0"/>
              <a:t>Primera vuelta </a:t>
            </a:r>
          </a:p>
          <a:p>
            <a:pPr lvl="1"/>
            <a:r>
              <a:rPr lang="es-MX" sz="1600" dirty="0"/>
              <a:t>1er cuartil pruebas</a:t>
            </a:r>
          </a:p>
          <a:p>
            <a:pPr lvl="1"/>
            <a:r>
              <a:rPr lang="es-MX" sz="1600" dirty="0"/>
              <a:t>Resto </a:t>
            </a:r>
            <a:r>
              <a:rPr lang="es-MX" sz="1600" dirty="0" err="1"/>
              <a:t>entranamiento</a:t>
            </a:r>
            <a:endParaRPr lang="es-MX" sz="1600" dirty="0"/>
          </a:p>
          <a:p>
            <a:r>
              <a:rPr lang="es-MX" sz="1600" dirty="0"/>
              <a:t>Segunda vuelta</a:t>
            </a:r>
          </a:p>
          <a:p>
            <a:pPr lvl="1"/>
            <a:r>
              <a:rPr lang="es-MX" sz="1600" dirty="0"/>
              <a:t>2do cuartil pruebas</a:t>
            </a:r>
          </a:p>
          <a:p>
            <a:pPr lvl="1"/>
            <a:r>
              <a:rPr lang="es-MX" sz="1600" dirty="0"/>
              <a:t>Resto entrenamiento</a:t>
            </a:r>
          </a:p>
          <a:p>
            <a:r>
              <a:rPr lang="es-MX" sz="1600" dirty="0"/>
              <a:t>….</a:t>
            </a:r>
          </a:p>
          <a:p>
            <a:r>
              <a:rPr lang="es-MX" sz="1600" dirty="0" err="1"/>
              <a:t>Leave</a:t>
            </a:r>
            <a:r>
              <a:rPr lang="es-MX" sz="1600" dirty="0"/>
              <a:t> alone</a:t>
            </a:r>
            <a:endParaRPr lang="es-MX" sz="1400" dirty="0"/>
          </a:p>
          <a:p>
            <a:pPr lvl="1"/>
            <a:r>
              <a:rPr lang="es-MX" sz="1600" dirty="0"/>
              <a:t>Caso particular de K-</a:t>
            </a:r>
            <a:r>
              <a:rPr lang="es-MX" sz="1600" dirty="0" err="1"/>
              <a:t>fold</a:t>
            </a:r>
            <a:endParaRPr lang="es-MX" sz="1600" dirty="0"/>
          </a:p>
          <a:p>
            <a:pPr lvl="1"/>
            <a:r>
              <a:rPr lang="es-MX" sz="1600" dirty="0"/>
              <a:t>Se separa un conjunto k</a:t>
            </a:r>
          </a:p>
          <a:p>
            <a:pPr lvl="1"/>
            <a:r>
              <a:rPr lang="es-MX" sz="1600" dirty="0"/>
              <a:t>y se va intercambiando en cada época</a:t>
            </a:r>
          </a:p>
          <a:p>
            <a:pPr lvl="1"/>
            <a:endParaRPr lang="es-MX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884553-7A25-496D-9DBF-91DB17D15313}"/>
              </a:ext>
            </a:extLst>
          </p:cNvPr>
          <p:cNvSpPr txBox="1"/>
          <p:nvPr/>
        </p:nvSpPr>
        <p:spPr>
          <a:xfrm>
            <a:off x="3486150" y="5924550"/>
            <a:ext cx="772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Ref</a:t>
            </a:r>
            <a:r>
              <a:rPr lang="es-MX" dirty="0"/>
              <a:t>: Tang L. Lui H. </a:t>
            </a:r>
            <a:r>
              <a:rPr lang="es-MX" dirty="0" err="1"/>
              <a:t>Refaeilzadeh</a:t>
            </a:r>
            <a:r>
              <a:rPr lang="es-MX" dirty="0"/>
              <a:t>, P. K-</a:t>
            </a:r>
            <a:r>
              <a:rPr lang="es-MX" dirty="0" err="1"/>
              <a:t>fold</a:t>
            </a:r>
            <a:r>
              <a:rPr lang="es-MX" dirty="0"/>
              <a:t> Cross-</a:t>
            </a:r>
            <a:r>
              <a:rPr lang="es-MX" dirty="0" err="1"/>
              <a:t>Validation</a:t>
            </a:r>
            <a:r>
              <a:rPr lang="es-MX" dirty="0"/>
              <a:t>. Arizona </a:t>
            </a: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University</a:t>
            </a:r>
            <a:r>
              <a:rPr lang="es-MX" dirty="0"/>
              <a:t>, 2008. </a:t>
            </a:r>
          </a:p>
        </p:txBody>
      </p:sp>
    </p:spTree>
    <p:extLst>
      <p:ext uri="{BB962C8B-B14F-4D97-AF65-F5344CB8AC3E}">
        <p14:creationId xmlns:p14="http://schemas.microsoft.com/office/powerpoint/2010/main" val="389575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364AEE4-10F3-4896-94F2-546A864B5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7291" y="656296"/>
            <a:ext cx="5157787" cy="823912"/>
          </a:xfrm>
        </p:spPr>
        <p:txBody>
          <a:bodyPr/>
          <a:lstStyle/>
          <a:p>
            <a:r>
              <a:rPr lang="es-MX" dirty="0"/>
              <a:t>Cross-</a:t>
            </a:r>
            <a:r>
              <a:rPr lang="es-MX" dirty="0" err="1"/>
              <a:t>Validation</a:t>
            </a:r>
            <a:r>
              <a:rPr lang="es-MX" dirty="0"/>
              <a:t> </a:t>
            </a:r>
            <a:r>
              <a:rPr lang="es-MX" dirty="0" err="1"/>
              <a:t>Comparison</a:t>
            </a:r>
            <a:endParaRPr lang="es-MX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3378F9A-1DBE-45C6-B86B-7F103FC2C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6319" y="1556353"/>
            <a:ext cx="3207350" cy="4976923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9232343-3F82-4AB7-B451-C8C9C60E9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93225" y="580151"/>
            <a:ext cx="5183188" cy="823912"/>
          </a:xfrm>
        </p:spPr>
        <p:txBody>
          <a:bodyPr/>
          <a:lstStyle/>
          <a:p>
            <a:r>
              <a:rPr lang="es-MX" dirty="0"/>
              <a:t>K-</a:t>
            </a:r>
            <a:r>
              <a:rPr lang="es-MX" dirty="0" err="1"/>
              <a:t>Fold</a:t>
            </a:r>
            <a:r>
              <a:rPr lang="es-MX" dirty="0"/>
              <a:t> idea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285E3450-8235-4F0F-AD47-7613C5893C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38539" y="2319157"/>
            <a:ext cx="5264531" cy="18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7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C0FEC65-46AA-4325-9D67-944CA69D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Remarks</a:t>
            </a:r>
            <a:r>
              <a:rPr lang="es-MX" dirty="0"/>
              <a:t> Cross-</a:t>
            </a:r>
            <a:r>
              <a:rPr lang="es-MX" dirty="0" err="1"/>
              <a:t>validation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E16456-9B1D-4AAD-8311-08F60865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/>
              <a:t>There</a:t>
            </a:r>
            <a:r>
              <a:rPr lang="es-MX" dirty="0"/>
              <a:t> are </a:t>
            </a:r>
            <a:r>
              <a:rPr lang="es-MX" dirty="0" err="1"/>
              <a:t>three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aspects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consider</a:t>
            </a:r>
            <a:r>
              <a:rPr lang="es-MX" dirty="0"/>
              <a:t>:</a:t>
            </a:r>
          </a:p>
          <a:p>
            <a:pPr lvl="1"/>
            <a:r>
              <a:rPr lang="el-GR" dirty="0"/>
              <a:t>ϒ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portion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data </a:t>
            </a:r>
            <a:r>
              <a:rPr lang="es-MX" dirty="0" err="1"/>
              <a:t>saved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validation</a:t>
            </a:r>
            <a:endParaRPr lang="es-MX" dirty="0"/>
          </a:p>
          <a:p>
            <a:pPr lvl="1"/>
            <a:r>
              <a:rPr lang="es-MX" dirty="0"/>
              <a:t>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complexity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function</a:t>
            </a:r>
            <a:endParaRPr lang="es-MX" dirty="0"/>
          </a:p>
          <a:p>
            <a:pPr lvl="1"/>
            <a:r>
              <a:rPr lang="es-MX" dirty="0"/>
              <a:t>m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amounth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data</a:t>
            </a:r>
          </a:p>
          <a:p>
            <a:r>
              <a:rPr lang="es-MX" dirty="0" err="1"/>
              <a:t>When</a:t>
            </a:r>
            <a:r>
              <a:rPr lang="es-MX" dirty="0"/>
              <a:t> s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small</a:t>
            </a:r>
            <a:r>
              <a:rPr lang="es-MX" dirty="0"/>
              <a:t> </a:t>
            </a:r>
            <a:r>
              <a:rPr lang="es-MX" dirty="0" err="1"/>
              <a:t>respect</a:t>
            </a:r>
            <a:r>
              <a:rPr lang="es-MX" dirty="0"/>
              <a:t> m, </a:t>
            </a:r>
            <a:r>
              <a:rPr lang="es-MX" dirty="0" err="1"/>
              <a:t>practically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l-GR" dirty="0"/>
              <a:t>ϒ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significant</a:t>
            </a:r>
            <a:r>
              <a:rPr lang="es-MX" dirty="0"/>
              <a:t>.</a:t>
            </a:r>
          </a:p>
          <a:p>
            <a:r>
              <a:rPr lang="es-MX" dirty="0" err="1"/>
              <a:t>When</a:t>
            </a:r>
            <a:r>
              <a:rPr lang="es-MX" dirty="0"/>
              <a:t> s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large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performance </a:t>
            </a:r>
            <a:r>
              <a:rPr lang="es-MX" dirty="0" err="1"/>
              <a:t>is</a:t>
            </a:r>
            <a:r>
              <a:rPr lang="es-MX" dirty="0"/>
              <a:t> sensitive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l-GR" dirty="0"/>
              <a:t>ϒ</a:t>
            </a:r>
            <a:r>
              <a:rPr lang="es-MX" dirty="0"/>
              <a:t>,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practice</a:t>
            </a:r>
            <a:r>
              <a:rPr lang="es-MX" dirty="0"/>
              <a:t> </a:t>
            </a:r>
            <a:r>
              <a:rPr lang="el-GR" dirty="0"/>
              <a:t>ϒ</a:t>
            </a:r>
            <a:r>
              <a:rPr lang="es-MX" dirty="0"/>
              <a:t> = 0.75.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best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l-GR" dirty="0"/>
              <a:t>ϒ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inversely</a:t>
            </a:r>
            <a:r>
              <a:rPr lang="es-MX" dirty="0"/>
              <a:t> </a:t>
            </a:r>
            <a:r>
              <a:rPr lang="es-MX" dirty="0" err="1"/>
              <a:t>proportional</a:t>
            </a:r>
            <a:r>
              <a:rPr lang="es-MX" dirty="0"/>
              <a:t> s.</a:t>
            </a:r>
          </a:p>
          <a:p>
            <a:r>
              <a:rPr lang="en-US" dirty="0"/>
              <a:t>As error decay in power law form, it difficult the bounding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sz="2200" dirty="0" err="1"/>
              <a:t>Ref</a:t>
            </a:r>
            <a:r>
              <a:rPr lang="es-MX" sz="2200" dirty="0"/>
              <a:t>: </a:t>
            </a:r>
            <a:r>
              <a:rPr lang="en-US" sz="2200" i="1" dirty="0"/>
              <a:t>Kearns, M. (1997). A Bound on the Error of Cross Validation Using the Approximation and Estimation Rates, with Consequences for the Training-Test Split. Neural Computation, 9, 1143-1161.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116205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82B0B-54DE-465B-A9CB-CF42CFAA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Neural Transfer </a:t>
            </a:r>
            <a:r>
              <a:rPr lang="es-MX" dirty="0" err="1"/>
              <a:t>Function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69AFD-BB21-41A8-8E63-DDC93394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flexibilidad de los contornos de las decisiones esta relacionado con el número de neuronas en la red.</a:t>
            </a:r>
          </a:p>
          <a:p>
            <a:r>
              <a:rPr lang="es-MX" dirty="0"/>
              <a:t>Las funciones de activación más populares son: Sigmoidal y Gaussiana.</a:t>
            </a:r>
          </a:p>
          <a:p>
            <a:r>
              <a:rPr lang="es-MX" dirty="0"/>
              <a:t>Una neurona puede aproximarse a una transformación de una variable aleatorias.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125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A97C20-9893-47E0-8B36-0A190F3D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function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2DB6DC-DC6F-4F03-85B2-9AC4E8A0C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err="1"/>
              <a:t>Parámetros</a:t>
            </a:r>
            <a:r>
              <a:rPr lang="en-US" sz="1600" dirty="0"/>
              <a:t>: #input +1</a:t>
            </a:r>
          </a:p>
          <a:p>
            <a:r>
              <a:rPr lang="en-US" sz="1600" dirty="0" err="1"/>
              <a:t>Asimétrica</a:t>
            </a:r>
            <a:endParaRPr lang="en-US" sz="1600" dirty="0"/>
          </a:p>
          <a:p>
            <a:r>
              <a:rPr lang="en-US" sz="1600" dirty="0" err="1"/>
              <a:t>Activacion</a:t>
            </a:r>
            <a:r>
              <a:rPr lang="en-US" sz="1600" dirty="0"/>
              <a:t>: </a:t>
            </a:r>
            <a:r>
              <a:rPr lang="en-US" sz="1600" dirty="0" err="1"/>
              <a:t>producto</a:t>
            </a:r>
            <a:r>
              <a:rPr lang="en-US" sz="1600" dirty="0"/>
              <a:t> </a:t>
            </a:r>
            <a:r>
              <a:rPr lang="en-US" sz="1600" dirty="0" err="1"/>
              <a:t>interno</a:t>
            </a:r>
            <a:endParaRPr lang="en-US" sz="1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481C7E3-C73E-4ABA-BD3D-D8A67EF96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2102" y="1641551"/>
            <a:ext cx="6903723" cy="34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8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9619CB-26AA-4488-87B4-9285FAC5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Gaussian Function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747A9-D956-4FB8-8D0E-4B59AADE6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err="1"/>
              <a:t>Parámetros</a:t>
            </a:r>
            <a:r>
              <a:rPr lang="en-US" sz="1600" dirty="0"/>
              <a:t>: #input +1</a:t>
            </a:r>
          </a:p>
          <a:p>
            <a:r>
              <a:rPr lang="en-US" sz="1600" dirty="0" err="1"/>
              <a:t>Asimétrica</a:t>
            </a:r>
            <a:endParaRPr lang="en-US" sz="1600" dirty="0"/>
          </a:p>
          <a:p>
            <a:r>
              <a:rPr lang="en-US" sz="1600" dirty="0" err="1"/>
              <a:t>Activacion</a:t>
            </a:r>
            <a:r>
              <a:rPr lang="en-US" sz="1600" dirty="0"/>
              <a:t>: </a:t>
            </a:r>
            <a:r>
              <a:rPr lang="en-US" sz="1600" dirty="0" err="1"/>
              <a:t>distancia</a:t>
            </a:r>
            <a:r>
              <a:rPr lang="en-US" sz="1600" dirty="0"/>
              <a:t> (media)</a:t>
            </a:r>
          </a:p>
          <a:p>
            <a:endParaRPr lang="en-US" sz="16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6C7EC2-252C-47A0-B8A2-4A80CD4AD3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2102" y="1365402"/>
            <a:ext cx="6903723" cy="400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6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9585AF-CF2C-4510-B28D-26D39F72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Tensor product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3C274-92E7-457C-B057-E794F8B77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Parámetros: 2 x #input +1</a:t>
            </a:r>
          </a:p>
          <a:p>
            <a:r>
              <a:rPr lang="en-US" sz="1600"/>
              <a:t>Asimétrica</a:t>
            </a:r>
          </a:p>
          <a:p>
            <a:r>
              <a:rPr lang="en-US" sz="1600"/>
              <a:t>Activacion: producto interno</a:t>
            </a:r>
          </a:p>
          <a:p>
            <a:endParaRPr lang="en-US" sz="160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41AD02-0ABF-4422-A836-9CE0F0B564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2102" y="1270476"/>
            <a:ext cx="6903723" cy="41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09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482</Words>
  <Application>Microsoft Office PowerPoint</Application>
  <PresentationFormat>Panorámica</PresentationFormat>
  <Paragraphs>79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Técnicas de validación y Funciones de activación</vt:lpstr>
      <vt:lpstr>Flujo práctico en redes multicapa</vt:lpstr>
      <vt:lpstr>Validación o cross-validation</vt:lpstr>
      <vt:lpstr>Presentación de PowerPoint</vt:lpstr>
      <vt:lpstr>Remarks Cross-validation</vt:lpstr>
      <vt:lpstr>Neural Transfer Function</vt:lpstr>
      <vt:lpstr>Logistic function</vt:lpstr>
      <vt:lpstr>Gaussian Function</vt:lpstr>
      <vt:lpstr>Tensor product</vt:lpstr>
      <vt:lpstr>Gaussian Bar</vt:lpstr>
      <vt:lpstr>Sigmoidal Bar</vt:lpstr>
      <vt:lpstr>Multicuadrics function</vt:lpstr>
      <vt:lpstr>Conical Functions</vt:lpstr>
      <vt:lpstr>Comparación de diferentes formas y normas</vt:lpstr>
      <vt:lpstr>Activation Functions -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activación y propuesta de aproximación en 2 problemas de Investigación de Operaciones (OR)</dc:title>
  <dc:creator>RIZO DOMINGUEZ, LUIS</dc:creator>
  <cp:lastModifiedBy>RIZO DOMINGUEZ, LUIS</cp:lastModifiedBy>
  <cp:revision>2</cp:revision>
  <dcterms:created xsi:type="dcterms:W3CDTF">2021-03-12T18:55:56Z</dcterms:created>
  <dcterms:modified xsi:type="dcterms:W3CDTF">2022-03-18T01:32:31Z</dcterms:modified>
</cp:coreProperties>
</file>