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62" r:id="rId7"/>
    <p:sldId id="270" r:id="rId8"/>
    <p:sldId id="264" r:id="rId9"/>
    <p:sldId id="265" r:id="rId10"/>
    <p:sldId id="271" r:id="rId11"/>
    <p:sldId id="273" r:id="rId12"/>
    <p:sldId id="269" r:id="rId13"/>
    <p:sldId id="259" r:id="rId14"/>
    <p:sldId id="267" r:id="rId15"/>
    <p:sldId id="268" r:id="rId16"/>
    <p:sldId id="272" r:id="rId17"/>
    <p:sldId id="261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F945F-FC97-484C-B447-5E00C5AEC30D}" v="1" dt="2022-03-11T23:00:59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O DOMINGUEZ, LUIS" userId="5f354460-ac1b-4a9b-b840-a4e46455ae20" providerId="ADAL" clId="{C7BF945F-FC97-484C-B447-5E00C5AEC30D}"/>
    <pc:docChg chg="undo custSel addSld delSld modSld sldOrd">
      <pc:chgData name="RIZO DOMINGUEZ, LUIS" userId="5f354460-ac1b-4a9b-b840-a4e46455ae20" providerId="ADAL" clId="{C7BF945F-FC97-484C-B447-5E00C5AEC30D}" dt="2022-03-12T01:25:52.406" v="1324" actId="47"/>
      <pc:docMkLst>
        <pc:docMk/>
      </pc:docMkLst>
      <pc:sldChg chg="ord">
        <pc:chgData name="RIZO DOMINGUEZ, LUIS" userId="5f354460-ac1b-4a9b-b840-a4e46455ae20" providerId="ADAL" clId="{C7BF945F-FC97-484C-B447-5E00C5AEC30D}" dt="2022-03-12T01:22:09.310" v="1128"/>
        <pc:sldMkLst>
          <pc:docMk/>
          <pc:sldMk cId="34071388" sldId="259"/>
        </pc:sldMkLst>
      </pc:sldChg>
      <pc:sldChg chg="addSp modSp mod setBg">
        <pc:chgData name="RIZO DOMINGUEZ, LUIS" userId="5f354460-ac1b-4a9b-b840-a4e46455ae20" providerId="ADAL" clId="{C7BF945F-FC97-484C-B447-5E00C5AEC30D}" dt="2022-03-12T00:12:39.123" v="1110" actId="26606"/>
        <pc:sldMkLst>
          <pc:docMk/>
          <pc:sldMk cId="1230695076" sldId="261"/>
        </pc:sldMkLst>
        <pc:spChg chg="mod">
          <ac:chgData name="RIZO DOMINGUEZ, LUIS" userId="5f354460-ac1b-4a9b-b840-a4e46455ae20" providerId="ADAL" clId="{C7BF945F-FC97-484C-B447-5E00C5AEC30D}" dt="2022-03-12T00:12:39.123" v="1110" actId="26606"/>
          <ac:spMkLst>
            <pc:docMk/>
            <pc:sldMk cId="1230695076" sldId="261"/>
            <ac:spMk id="2" creationId="{09C70936-C69C-4C3A-92DA-838F2783492B}"/>
          </ac:spMkLst>
        </pc:spChg>
        <pc:spChg chg="mod">
          <ac:chgData name="RIZO DOMINGUEZ, LUIS" userId="5f354460-ac1b-4a9b-b840-a4e46455ae20" providerId="ADAL" clId="{C7BF945F-FC97-484C-B447-5E00C5AEC30D}" dt="2022-03-12T00:12:39.123" v="1110" actId="26606"/>
          <ac:spMkLst>
            <pc:docMk/>
            <pc:sldMk cId="1230695076" sldId="261"/>
            <ac:spMk id="3" creationId="{D81B876B-81E0-4D81-8F41-C5CD28BD25AD}"/>
          </ac:spMkLst>
        </pc:spChg>
        <pc:picChg chg="add">
          <ac:chgData name="RIZO DOMINGUEZ, LUIS" userId="5f354460-ac1b-4a9b-b840-a4e46455ae20" providerId="ADAL" clId="{C7BF945F-FC97-484C-B447-5E00C5AEC30D}" dt="2022-03-12T00:12:39.123" v="1110" actId="26606"/>
          <ac:picMkLst>
            <pc:docMk/>
            <pc:sldMk cId="1230695076" sldId="261"/>
            <ac:picMk id="5" creationId="{BA08BDA4-1C3A-0C2D-CEE5-FBDB9CCA1499}"/>
          </ac:picMkLst>
        </pc:picChg>
        <pc:cxnChg chg="add">
          <ac:chgData name="RIZO DOMINGUEZ, LUIS" userId="5f354460-ac1b-4a9b-b840-a4e46455ae20" providerId="ADAL" clId="{C7BF945F-FC97-484C-B447-5E00C5AEC30D}" dt="2022-03-12T00:12:39.123" v="1110" actId="26606"/>
          <ac:cxnSpMkLst>
            <pc:docMk/>
            <pc:sldMk cId="1230695076" sldId="261"/>
            <ac:cxnSpMk id="9" creationId="{A7F400EE-A8A5-48AF-B4D6-291B52C6F0B0}"/>
          </ac:cxnSpMkLst>
        </pc:cxnChg>
      </pc:sldChg>
      <pc:sldChg chg="addSp delSp modSp mod">
        <pc:chgData name="RIZO DOMINGUEZ, LUIS" userId="5f354460-ac1b-4a9b-b840-a4e46455ae20" providerId="ADAL" clId="{C7BF945F-FC97-484C-B447-5E00C5AEC30D}" dt="2022-03-11T23:04:43.456" v="342" actId="26606"/>
        <pc:sldMkLst>
          <pc:docMk/>
          <pc:sldMk cId="504301918" sldId="264"/>
        </pc:sldMkLst>
        <pc:spChg chg="mod">
          <ac:chgData name="RIZO DOMINGUEZ, LUIS" userId="5f354460-ac1b-4a9b-b840-a4e46455ae20" providerId="ADAL" clId="{C7BF945F-FC97-484C-B447-5E00C5AEC30D}" dt="2022-03-11T23:04:43.456" v="342" actId="26606"/>
          <ac:spMkLst>
            <pc:docMk/>
            <pc:sldMk cId="504301918" sldId="264"/>
            <ac:spMk id="2" creationId="{31C52F90-3FBC-4E71-98B6-D59C78C04550}"/>
          </ac:spMkLst>
        </pc:spChg>
        <pc:spChg chg="del mod">
          <ac:chgData name="RIZO DOMINGUEZ, LUIS" userId="5f354460-ac1b-4a9b-b840-a4e46455ae20" providerId="ADAL" clId="{C7BF945F-FC97-484C-B447-5E00C5AEC30D}" dt="2022-03-11T23:04:21.565" v="335" actId="478"/>
          <ac:spMkLst>
            <pc:docMk/>
            <pc:sldMk cId="504301918" sldId="264"/>
            <ac:spMk id="3" creationId="{E67D0BCE-8D7F-4995-8E39-668FC41F90F0}"/>
          </ac:spMkLst>
        </pc:spChg>
        <pc:spChg chg="add del">
          <ac:chgData name="RIZO DOMINGUEZ, LUIS" userId="5f354460-ac1b-4a9b-b840-a4e46455ae20" providerId="ADAL" clId="{C7BF945F-FC97-484C-B447-5E00C5AEC30D}" dt="2022-03-11T23:04:43.456" v="342" actId="26606"/>
          <ac:spMkLst>
            <pc:docMk/>
            <pc:sldMk cId="504301918" sldId="264"/>
            <ac:spMk id="58" creationId="{B775CD93-9DF2-48CB-9F57-1BCA9A46C7FA}"/>
          </ac:spMkLst>
        </pc:spChg>
        <pc:spChg chg="add del">
          <ac:chgData name="RIZO DOMINGUEZ, LUIS" userId="5f354460-ac1b-4a9b-b840-a4e46455ae20" providerId="ADAL" clId="{C7BF945F-FC97-484C-B447-5E00C5AEC30D}" dt="2022-03-11T23:04:43.456" v="342" actId="26606"/>
          <ac:spMkLst>
            <pc:docMk/>
            <pc:sldMk cId="504301918" sldId="264"/>
            <ac:spMk id="60" creationId="{658D2B80-8E9F-41B0-89A3-BCF4D07BADC2}"/>
          </ac:spMkLst>
        </pc:spChg>
        <pc:spChg chg="add del">
          <ac:chgData name="RIZO DOMINGUEZ, LUIS" userId="5f354460-ac1b-4a9b-b840-a4e46455ae20" providerId="ADAL" clId="{C7BF945F-FC97-484C-B447-5E00C5AEC30D}" dt="2022-03-11T23:04:43.456" v="342" actId="26606"/>
          <ac:spMkLst>
            <pc:docMk/>
            <pc:sldMk cId="504301918" sldId="264"/>
            <ac:spMk id="62" creationId="{263C89F7-CA6F-4D03-AF17-4A0E9FFD37DD}"/>
          </ac:spMkLst>
        </pc:spChg>
        <pc:spChg chg="add del">
          <ac:chgData name="RIZO DOMINGUEZ, LUIS" userId="5f354460-ac1b-4a9b-b840-a4e46455ae20" providerId="ADAL" clId="{C7BF945F-FC97-484C-B447-5E00C5AEC30D}" dt="2022-03-11T23:04:43.456" v="342" actId="26606"/>
          <ac:spMkLst>
            <pc:docMk/>
            <pc:sldMk cId="504301918" sldId="264"/>
            <ac:spMk id="64" creationId="{A8D51344-ED64-462E-91D0-35C563C7531E}"/>
          </ac:spMkLst>
        </pc:spChg>
        <pc:spChg chg="add del">
          <ac:chgData name="RIZO DOMINGUEZ, LUIS" userId="5f354460-ac1b-4a9b-b840-a4e46455ae20" providerId="ADAL" clId="{C7BF945F-FC97-484C-B447-5E00C5AEC30D}" dt="2022-03-11T23:04:43.456" v="342" actId="26606"/>
          <ac:spMkLst>
            <pc:docMk/>
            <pc:sldMk cId="504301918" sldId="264"/>
            <ac:spMk id="66" creationId="{6166C6D1-23AC-49C4-BA07-238E4E9F8CEB}"/>
          </ac:spMkLst>
        </pc:spChg>
        <pc:spChg chg="add del">
          <ac:chgData name="RIZO DOMINGUEZ, LUIS" userId="5f354460-ac1b-4a9b-b840-a4e46455ae20" providerId="ADAL" clId="{C7BF945F-FC97-484C-B447-5E00C5AEC30D}" dt="2022-03-11T23:04:43.456" v="342" actId="26606"/>
          <ac:spMkLst>
            <pc:docMk/>
            <pc:sldMk cId="504301918" sldId="264"/>
            <ac:spMk id="68" creationId="{1C091803-41C2-48E0-9228-5148460C7479}"/>
          </ac:spMkLst>
        </pc:spChg>
        <pc:spChg chg="add">
          <ac:chgData name="RIZO DOMINGUEZ, LUIS" userId="5f354460-ac1b-4a9b-b840-a4e46455ae20" providerId="ADAL" clId="{C7BF945F-FC97-484C-B447-5E00C5AEC30D}" dt="2022-03-11T23:04:43.456" v="342" actId="26606"/>
          <ac:spMkLst>
            <pc:docMk/>
            <pc:sldMk cId="504301918" sldId="264"/>
            <ac:spMk id="70" creationId="{D12DDE76-C203-4047-9998-63900085B5E8}"/>
          </ac:spMkLst>
        </pc:spChg>
        <pc:spChg chg="add del">
          <ac:chgData name="RIZO DOMINGUEZ, LUIS" userId="5f354460-ac1b-4a9b-b840-a4e46455ae20" providerId="ADAL" clId="{C7BF945F-FC97-484C-B447-5E00C5AEC30D}" dt="2022-03-11T23:04:37.536" v="339" actId="26606"/>
          <ac:spMkLst>
            <pc:docMk/>
            <pc:sldMk cId="504301918" sldId="264"/>
            <ac:spMk id="73" creationId="{D4771268-CB57-404A-9271-370EB28F6090}"/>
          </ac:spMkLst>
        </pc:spChg>
        <pc:picChg chg="del">
          <ac:chgData name="RIZO DOMINGUEZ, LUIS" userId="5f354460-ac1b-4a9b-b840-a4e46455ae20" providerId="ADAL" clId="{C7BF945F-FC97-484C-B447-5E00C5AEC30D}" dt="2022-03-11T23:04:22.983" v="336" actId="478"/>
          <ac:picMkLst>
            <pc:docMk/>
            <pc:sldMk cId="504301918" sldId="264"/>
            <ac:picMk id="4" creationId="{47F6E24A-A9CF-4D73-9B8A-548CB17780A7}"/>
          </ac:picMkLst>
        </pc:picChg>
        <pc:picChg chg="del">
          <ac:chgData name="RIZO DOMINGUEZ, LUIS" userId="5f354460-ac1b-4a9b-b840-a4e46455ae20" providerId="ADAL" clId="{C7BF945F-FC97-484C-B447-5E00C5AEC30D}" dt="2022-03-11T23:04:24.212" v="337" actId="478"/>
          <ac:picMkLst>
            <pc:docMk/>
            <pc:sldMk cId="504301918" sldId="264"/>
            <ac:picMk id="5" creationId="{2B72B233-4C5F-4B1A-A1DE-33937BA6F955}"/>
          </ac:picMkLst>
        </pc:picChg>
        <pc:picChg chg="mod">
          <ac:chgData name="RIZO DOMINGUEZ, LUIS" userId="5f354460-ac1b-4a9b-b840-a4e46455ae20" providerId="ADAL" clId="{C7BF945F-FC97-484C-B447-5E00C5AEC30D}" dt="2022-03-11T23:04:43.456" v="342" actId="26606"/>
          <ac:picMkLst>
            <pc:docMk/>
            <pc:sldMk cId="504301918" sldId="264"/>
            <ac:picMk id="7" creationId="{19362DE7-D1D8-4341-B511-1887BD519A41}"/>
          </ac:picMkLst>
        </pc:picChg>
        <pc:picChg chg="del">
          <ac:chgData name="RIZO DOMINGUEZ, LUIS" userId="5f354460-ac1b-4a9b-b840-a4e46455ae20" providerId="ADAL" clId="{C7BF945F-FC97-484C-B447-5E00C5AEC30D}" dt="2022-03-11T23:04:02.912" v="334" actId="478"/>
          <ac:picMkLst>
            <pc:docMk/>
            <pc:sldMk cId="504301918" sldId="264"/>
            <ac:picMk id="8" creationId="{4B07A28C-8BE4-4BF9-BC6E-3C25C2190635}"/>
          </ac:picMkLst>
        </pc:picChg>
        <pc:picChg chg="del">
          <ac:chgData name="RIZO DOMINGUEZ, LUIS" userId="5f354460-ac1b-4a9b-b840-a4e46455ae20" providerId="ADAL" clId="{C7BF945F-FC97-484C-B447-5E00C5AEC30D}" dt="2022-03-11T23:04:02.074" v="333" actId="478"/>
          <ac:picMkLst>
            <pc:docMk/>
            <pc:sldMk cId="504301918" sldId="264"/>
            <ac:picMk id="9" creationId="{CFAB5BD1-FBCE-4029-B77B-C3A03887DDA1}"/>
          </ac:picMkLst>
        </pc:picChg>
      </pc:sldChg>
      <pc:sldChg chg="modSp mod">
        <pc:chgData name="RIZO DOMINGUEZ, LUIS" userId="5f354460-ac1b-4a9b-b840-a4e46455ae20" providerId="ADAL" clId="{C7BF945F-FC97-484C-B447-5E00C5AEC30D}" dt="2022-03-11T23:06:00.183" v="395" actId="20577"/>
        <pc:sldMkLst>
          <pc:docMk/>
          <pc:sldMk cId="630539760" sldId="265"/>
        </pc:sldMkLst>
        <pc:spChg chg="mod">
          <ac:chgData name="RIZO DOMINGUEZ, LUIS" userId="5f354460-ac1b-4a9b-b840-a4e46455ae20" providerId="ADAL" clId="{C7BF945F-FC97-484C-B447-5E00C5AEC30D}" dt="2022-03-11T23:06:00.183" v="395" actId="20577"/>
          <ac:spMkLst>
            <pc:docMk/>
            <pc:sldMk cId="630539760" sldId="265"/>
            <ac:spMk id="2" creationId="{55706B9E-CA78-48E9-9FC6-28AFB65A3E8C}"/>
          </ac:spMkLst>
        </pc:spChg>
      </pc:sldChg>
      <pc:sldChg chg="addSp delSp modSp del mod delDesignElem chgLayout">
        <pc:chgData name="RIZO DOMINGUEZ, LUIS" userId="5f354460-ac1b-4a9b-b840-a4e46455ae20" providerId="ADAL" clId="{C7BF945F-FC97-484C-B447-5E00C5AEC30D}" dt="2022-03-12T01:25:52.406" v="1324" actId="47"/>
        <pc:sldMkLst>
          <pc:docMk/>
          <pc:sldMk cId="2176221814" sldId="266"/>
        </pc:sldMkLst>
        <pc:spChg chg="mod ord">
          <ac:chgData name="RIZO DOMINGUEZ, LUIS" userId="5f354460-ac1b-4a9b-b840-a4e46455ae20" providerId="ADAL" clId="{C7BF945F-FC97-484C-B447-5E00C5AEC30D}" dt="2022-03-12T01:23:28.027" v="1149" actId="20577"/>
          <ac:spMkLst>
            <pc:docMk/>
            <pc:sldMk cId="2176221814" sldId="266"/>
            <ac:spMk id="2" creationId="{50A66875-5058-42A3-825E-F72ABB804466}"/>
          </ac:spMkLst>
        </pc:spChg>
        <pc:spChg chg="add mod ord">
          <ac:chgData name="RIZO DOMINGUEZ, LUIS" userId="5f354460-ac1b-4a9b-b840-a4e46455ae20" providerId="ADAL" clId="{C7BF945F-FC97-484C-B447-5E00C5AEC30D}" dt="2022-03-12T01:23:19.303" v="1129" actId="700"/>
          <ac:spMkLst>
            <pc:docMk/>
            <pc:sldMk cId="2176221814" sldId="266"/>
            <ac:spMk id="3" creationId="{F8A07CA2-FE62-4F48-B0C6-B5CB5DCC5923}"/>
          </ac:spMkLst>
        </pc:spChg>
        <pc:spChg chg="del">
          <ac:chgData name="RIZO DOMINGUEZ, LUIS" userId="5f354460-ac1b-4a9b-b840-a4e46455ae20" providerId="ADAL" clId="{C7BF945F-FC97-484C-B447-5E00C5AEC30D}" dt="2022-03-12T01:23:19.303" v="1129" actId="700"/>
          <ac:spMkLst>
            <pc:docMk/>
            <pc:sldMk cId="2176221814" sldId="266"/>
            <ac:spMk id="22" creationId="{B0792D4F-247E-46FE-85FC-881DEFA41D94}"/>
          </ac:spMkLst>
        </pc:spChg>
      </pc:sldChg>
      <pc:sldChg chg="addSp delSp modSp mod">
        <pc:chgData name="RIZO DOMINGUEZ, LUIS" userId="5f354460-ac1b-4a9b-b840-a4e46455ae20" providerId="ADAL" clId="{C7BF945F-FC97-484C-B447-5E00C5AEC30D}" dt="2022-03-11T23:12:59.045" v="424" actId="26606"/>
        <pc:sldMkLst>
          <pc:docMk/>
          <pc:sldMk cId="1998738321" sldId="267"/>
        </pc:sldMkLst>
        <pc:spChg chg="mod">
          <ac:chgData name="RIZO DOMINGUEZ, LUIS" userId="5f354460-ac1b-4a9b-b840-a4e46455ae20" providerId="ADAL" clId="{C7BF945F-FC97-484C-B447-5E00C5AEC30D}" dt="2022-03-11T23:12:59.045" v="424" actId="26606"/>
          <ac:spMkLst>
            <pc:docMk/>
            <pc:sldMk cId="1998738321" sldId="267"/>
            <ac:spMk id="2" creationId="{BB2D82CF-59CB-465D-9085-B5F5287FB172}"/>
          </ac:spMkLst>
        </pc:spChg>
        <pc:spChg chg="del">
          <ac:chgData name="RIZO DOMINGUEZ, LUIS" userId="5f354460-ac1b-4a9b-b840-a4e46455ae20" providerId="ADAL" clId="{C7BF945F-FC97-484C-B447-5E00C5AEC30D}" dt="2022-03-11T23:12:59.045" v="424" actId="26606"/>
          <ac:spMkLst>
            <pc:docMk/>
            <pc:sldMk cId="1998738321" sldId="267"/>
            <ac:spMk id="9" creationId="{A93898FF-D987-4B0E-BFB4-85F5EB356D4D}"/>
          </ac:spMkLst>
        </pc:spChg>
        <pc:spChg chg="del">
          <ac:chgData name="RIZO DOMINGUEZ, LUIS" userId="5f354460-ac1b-4a9b-b840-a4e46455ae20" providerId="ADAL" clId="{C7BF945F-FC97-484C-B447-5E00C5AEC30D}" dt="2022-03-11T23:12:59.045" v="424" actId="26606"/>
          <ac:spMkLst>
            <pc:docMk/>
            <pc:sldMk cId="1998738321" sldId="267"/>
            <ac:spMk id="11" creationId="{C31A4873-64D0-418B-BA9D-D99C52A5FB8A}"/>
          </ac:spMkLst>
        </pc:spChg>
        <pc:spChg chg="del">
          <ac:chgData name="RIZO DOMINGUEZ, LUIS" userId="5f354460-ac1b-4a9b-b840-a4e46455ae20" providerId="ADAL" clId="{C7BF945F-FC97-484C-B447-5E00C5AEC30D}" dt="2022-03-11T23:12:59.045" v="424" actId="26606"/>
          <ac:spMkLst>
            <pc:docMk/>
            <pc:sldMk cId="1998738321" sldId="267"/>
            <ac:spMk id="15" creationId="{A737E5B8-8F31-4942-B159-B213C4D6D830}"/>
          </ac:spMkLst>
        </pc:spChg>
        <pc:spChg chg="del">
          <ac:chgData name="RIZO DOMINGUEZ, LUIS" userId="5f354460-ac1b-4a9b-b840-a4e46455ae20" providerId="ADAL" clId="{C7BF945F-FC97-484C-B447-5E00C5AEC30D}" dt="2022-03-11T23:12:59.045" v="424" actId="26606"/>
          <ac:spMkLst>
            <pc:docMk/>
            <pc:sldMk cId="1998738321" sldId="267"/>
            <ac:spMk id="17" creationId="{42A4FC2C-047E-45A5-965D-8E1E3BF09BC6}"/>
          </ac:spMkLst>
        </pc:spChg>
        <pc:spChg chg="del">
          <ac:chgData name="RIZO DOMINGUEZ, LUIS" userId="5f354460-ac1b-4a9b-b840-a4e46455ae20" providerId="ADAL" clId="{C7BF945F-FC97-484C-B447-5E00C5AEC30D}" dt="2022-03-11T23:12:59.045" v="424" actId="26606"/>
          <ac:spMkLst>
            <pc:docMk/>
            <pc:sldMk cId="1998738321" sldId="267"/>
            <ac:spMk id="19" creationId="{D12128B6-ED88-4712-866F-66C86EE34618}"/>
          </ac:spMkLst>
        </pc:spChg>
        <pc:spChg chg="add">
          <ac:chgData name="RIZO DOMINGUEZ, LUIS" userId="5f354460-ac1b-4a9b-b840-a4e46455ae20" providerId="ADAL" clId="{C7BF945F-FC97-484C-B447-5E00C5AEC30D}" dt="2022-03-11T23:12:59.045" v="424" actId="26606"/>
          <ac:spMkLst>
            <pc:docMk/>
            <pc:sldMk cId="1998738321" sldId="267"/>
            <ac:spMk id="24" creationId="{D4771268-CB57-404A-9271-370EB28F6090}"/>
          </ac:spMkLst>
        </pc:spChg>
        <pc:picChg chg="mod">
          <ac:chgData name="RIZO DOMINGUEZ, LUIS" userId="5f354460-ac1b-4a9b-b840-a4e46455ae20" providerId="ADAL" clId="{C7BF945F-FC97-484C-B447-5E00C5AEC30D}" dt="2022-03-11T23:12:59.045" v="424" actId="26606"/>
          <ac:picMkLst>
            <pc:docMk/>
            <pc:sldMk cId="1998738321" sldId="267"/>
            <ac:picMk id="4" creationId="{3F82EDBC-9FBC-494C-B77F-484EAB41E80E}"/>
          </ac:picMkLst>
        </pc:picChg>
        <pc:picChg chg="del">
          <ac:chgData name="RIZO DOMINGUEZ, LUIS" userId="5f354460-ac1b-4a9b-b840-a4e46455ae20" providerId="ADAL" clId="{C7BF945F-FC97-484C-B447-5E00C5AEC30D}" dt="2022-03-11T23:12:59.045" v="424" actId="26606"/>
          <ac:picMkLst>
            <pc:docMk/>
            <pc:sldMk cId="1998738321" sldId="267"/>
            <ac:picMk id="13" creationId="{5516C1EB-8D62-4BF0-92B5-02E6AE43B1F3}"/>
          </ac:picMkLst>
        </pc:picChg>
      </pc:sldChg>
      <pc:sldChg chg="addSp modSp new mod">
        <pc:chgData name="RIZO DOMINGUEZ, LUIS" userId="5f354460-ac1b-4a9b-b840-a4e46455ae20" providerId="ADAL" clId="{C7BF945F-FC97-484C-B447-5E00C5AEC30D}" dt="2022-03-12T00:13:44.223" v="1123" actId="20577"/>
        <pc:sldMkLst>
          <pc:docMk/>
          <pc:sldMk cId="608101343" sldId="270"/>
        </pc:sldMkLst>
        <pc:spChg chg="mod">
          <ac:chgData name="RIZO DOMINGUEZ, LUIS" userId="5f354460-ac1b-4a9b-b840-a4e46455ae20" providerId="ADAL" clId="{C7BF945F-FC97-484C-B447-5E00C5AEC30D}" dt="2022-03-12T00:13:44.223" v="1123" actId="20577"/>
          <ac:spMkLst>
            <pc:docMk/>
            <pc:sldMk cId="608101343" sldId="270"/>
            <ac:spMk id="2" creationId="{587789B4-7AAD-4A74-9544-B18520D0AAFD}"/>
          </ac:spMkLst>
        </pc:spChg>
        <pc:spChg chg="mod">
          <ac:chgData name="RIZO DOMINGUEZ, LUIS" userId="5f354460-ac1b-4a9b-b840-a4e46455ae20" providerId="ADAL" clId="{C7BF945F-FC97-484C-B447-5E00C5AEC30D}" dt="2022-03-11T23:06:36.579" v="396" actId="113"/>
          <ac:spMkLst>
            <pc:docMk/>
            <pc:sldMk cId="608101343" sldId="270"/>
            <ac:spMk id="3" creationId="{D532C7DE-4BF7-4B9B-8CB1-DA5D3B35FA3F}"/>
          </ac:spMkLst>
        </pc:spChg>
        <pc:picChg chg="add mod">
          <ac:chgData name="RIZO DOMINGUEZ, LUIS" userId="5f354460-ac1b-4a9b-b840-a4e46455ae20" providerId="ADAL" clId="{C7BF945F-FC97-484C-B447-5E00C5AEC30D}" dt="2022-03-11T23:02:07.107" v="320" actId="1076"/>
          <ac:picMkLst>
            <pc:docMk/>
            <pc:sldMk cId="608101343" sldId="270"/>
            <ac:picMk id="5" creationId="{854F2A95-4BF6-49B0-B41D-F1D9964CBF63}"/>
          </ac:picMkLst>
        </pc:picChg>
        <pc:picChg chg="add mod">
          <ac:chgData name="RIZO DOMINGUEZ, LUIS" userId="5f354460-ac1b-4a9b-b840-a4e46455ae20" providerId="ADAL" clId="{C7BF945F-FC97-484C-B447-5E00C5AEC30D}" dt="2022-03-11T23:02:14.213" v="323" actId="1076"/>
          <ac:picMkLst>
            <pc:docMk/>
            <pc:sldMk cId="608101343" sldId="270"/>
            <ac:picMk id="7" creationId="{E676474E-6A69-490A-B18C-244946BC422F}"/>
          </ac:picMkLst>
        </pc:picChg>
        <pc:picChg chg="add mod">
          <ac:chgData name="RIZO DOMINGUEZ, LUIS" userId="5f354460-ac1b-4a9b-b840-a4e46455ae20" providerId="ADAL" clId="{C7BF945F-FC97-484C-B447-5E00C5AEC30D}" dt="2022-03-11T23:03:15.816" v="327" actId="1076"/>
          <ac:picMkLst>
            <pc:docMk/>
            <pc:sldMk cId="608101343" sldId="270"/>
            <ac:picMk id="9" creationId="{7C8B1AA6-1309-4253-88A2-38ED30267126}"/>
          </ac:picMkLst>
        </pc:picChg>
        <pc:picChg chg="add mod">
          <ac:chgData name="RIZO DOMINGUEZ, LUIS" userId="5f354460-ac1b-4a9b-b840-a4e46455ae20" providerId="ADAL" clId="{C7BF945F-FC97-484C-B447-5E00C5AEC30D}" dt="2022-03-11T23:03:48.882" v="331" actId="1076"/>
          <ac:picMkLst>
            <pc:docMk/>
            <pc:sldMk cId="608101343" sldId="270"/>
            <ac:picMk id="11" creationId="{38CC71AE-B741-412F-882B-D1C7434BF711}"/>
          </ac:picMkLst>
        </pc:picChg>
      </pc:sldChg>
      <pc:sldChg chg="addSp delSp modSp new mod setBg">
        <pc:chgData name="RIZO DOMINGUEZ, LUIS" userId="5f354460-ac1b-4a9b-b840-a4e46455ae20" providerId="ADAL" clId="{C7BF945F-FC97-484C-B447-5E00C5AEC30D}" dt="2022-03-11T23:08:05.330" v="423" actId="26606"/>
        <pc:sldMkLst>
          <pc:docMk/>
          <pc:sldMk cId="2555930994" sldId="271"/>
        </pc:sldMkLst>
        <pc:spChg chg="mod">
          <ac:chgData name="RIZO DOMINGUEZ, LUIS" userId="5f354460-ac1b-4a9b-b840-a4e46455ae20" providerId="ADAL" clId="{C7BF945F-FC97-484C-B447-5E00C5AEC30D}" dt="2022-03-11T23:08:05.330" v="423" actId="26606"/>
          <ac:spMkLst>
            <pc:docMk/>
            <pc:sldMk cId="2555930994" sldId="271"/>
            <ac:spMk id="2" creationId="{15324F2C-D048-4D99-B099-2C636E93EF79}"/>
          </ac:spMkLst>
        </pc:spChg>
        <pc:spChg chg="del">
          <ac:chgData name="RIZO DOMINGUEZ, LUIS" userId="5f354460-ac1b-4a9b-b840-a4e46455ae20" providerId="ADAL" clId="{C7BF945F-FC97-484C-B447-5E00C5AEC30D}" dt="2022-03-11T23:08:02.356" v="422" actId="22"/>
          <ac:spMkLst>
            <pc:docMk/>
            <pc:sldMk cId="2555930994" sldId="271"/>
            <ac:spMk id="3" creationId="{70DD2134-5A63-4A59-8D00-697D3370E6E2}"/>
          </ac:spMkLst>
        </pc:spChg>
        <pc:spChg chg="add">
          <ac:chgData name="RIZO DOMINGUEZ, LUIS" userId="5f354460-ac1b-4a9b-b840-a4e46455ae20" providerId="ADAL" clId="{C7BF945F-FC97-484C-B447-5E00C5AEC30D}" dt="2022-03-11T23:08:05.330" v="423" actId="26606"/>
          <ac:spMkLst>
            <pc:docMk/>
            <pc:sldMk cId="2555930994" sldId="271"/>
            <ac:spMk id="10" creationId="{A4AC5506-6312-4701-8D3C-40187889A947}"/>
          </ac:spMkLst>
        </pc:spChg>
        <pc:picChg chg="add mod ord">
          <ac:chgData name="RIZO DOMINGUEZ, LUIS" userId="5f354460-ac1b-4a9b-b840-a4e46455ae20" providerId="ADAL" clId="{C7BF945F-FC97-484C-B447-5E00C5AEC30D}" dt="2022-03-11T23:08:05.330" v="423" actId="26606"/>
          <ac:picMkLst>
            <pc:docMk/>
            <pc:sldMk cId="2555930994" sldId="271"/>
            <ac:picMk id="5" creationId="{10425187-BBF6-43A0-BA53-AE448A6A1C69}"/>
          </ac:picMkLst>
        </pc:picChg>
      </pc:sldChg>
      <pc:sldChg chg="addSp delSp modSp new mod setBg">
        <pc:chgData name="RIZO DOMINGUEZ, LUIS" userId="5f354460-ac1b-4a9b-b840-a4e46455ae20" providerId="ADAL" clId="{C7BF945F-FC97-484C-B447-5E00C5AEC30D}" dt="2022-03-11T23:24:15.682" v="842" actId="26606"/>
        <pc:sldMkLst>
          <pc:docMk/>
          <pc:sldMk cId="3817913809" sldId="272"/>
        </pc:sldMkLst>
        <pc:spChg chg="mod">
          <ac:chgData name="RIZO DOMINGUEZ, LUIS" userId="5f354460-ac1b-4a9b-b840-a4e46455ae20" providerId="ADAL" clId="{C7BF945F-FC97-484C-B447-5E00C5AEC30D}" dt="2022-03-11T23:24:15.682" v="842" actId="26606"/>
          <ac:spMkLst>
            <pc:docMk/>
            <pc:sldMk cId="3817913809" sldId="272"/>
            <ac:spMk id="2" creationId="{73C4938B-DD58-4EEF-B236-06FCA313F2B4}"/>
          </ac:spMkLst>
        </pc:spChg>
        <pc:spChg chg="del mod">
          <ac:chgData name="RIZO DOMINGUEZ, LUIS" userId="5f354460-ac1b-4a9b-b840-a4e46455ae20" providerId="ADAL" clId="{C7BF945F-FC97-484C-B447-5E00C5AEC30D}" dt="2022-03-11T23:24:15.682" v="842" actId="26606"/>
          <ac:spMkLst>
            <pc:docMk/>
            <pc:sldMk cId="3817913809" sldId="272"/>
            <ac:spMk id="3" creationId="{B85D7848-5882-41F4-BC15-7A4062D041B7}"/>
          </ac:spMkLst>
        </pc:spChg>
        <pc:spChg chg="add">
          <ac:chgData name="RIZO DOMINGUEZ, LUIS" userId="5f354460-ac1b-4a9b-b840-a4e46455ae20" providerId="ADAL" clId="{C7BF945F-FC97-484C-B447-5E00C5AEC30D}" dt="2022-03-11T23:24:15.682" v="842" actId="26606"/>
          <ac:spMkLst>
            <pc:docMk/>
            <pc:sldMk cId="3817913809" sldId="272"/>
            <ac:spMk id="9" creationId="{B819A166-7571-4003-A6B8-B62034C3ED30}"/>
          </ac:spMkLst>
        </pc:spChg>
        <pc:graphicFrameChg chg="add">
          <ac:chgData name="RIZO DOMINGUEZ, LUIS" userId="5f354460-ac1b-4a9b-b840-a4e46455ae20" providerId="ADAL" clId="{C7BF945F-FC97-484C-B447-5E00C5AEC30D}" dt="2022-03-11T23:24:15.682" v="842" actId="26606"/>
          <ac:graphicFrameMkLst>
            <pc:docMk/>
            <pc:sldMk cId="3817913809" sldId="272"/>
            <ac:graphicFrameMk id="5" creationId="{BD9037C4-2F11-4578-6F80-959E7BE040B4}"/>
          </ac:graphicFrameMkLst>
        </pc:graphicFrameChg>
      </pc:sldChg>
      <pc:sldChg chg="modSp new del mod">
        <pc:chgData name="RIZO DOMINGUEZ, LUIS" userId="5f354460-ac1b-4a9b-b840-a4e46455ae20" providerId="ADAL" clId="{C7BF945F-FC97-484C-B447-5E00C5AEC30D}" dt="2022-03-12T00:35:31.942" v="1124" actId="47"/>
        <pc:sldMkLst>
          <pc:docMk/>
          <pc:sldMk cId="677538854" sldId="273"/>
        </pc:sldMkLst>
        <pc:spChg chg="mod">
          <ac:chgData name="RIZO DOMINGUEZ, LUIS" userId="5f354460-ac1b-4a9b-b840-a4e46455ae20" providerId="ADAL" clId="{C7BF945F-FC97-484C-B447-5E00C5AEC30D}" dt="2022-03-11T23:54:45.902" v="852" actId="20577"/>
          <ac:spMkLst>
            <pc:docMk/>
            <pc:sldMk cId="677538854" sldId="273"/>
            <ac:spMk id="2" creationId="{4A108695-AA21-48AB-922A-55DB19C1DD7F}"/>
          </ac:spMkLst>
        </pc:spChg>
      </pc:sldChg>
      <pc:sldChg chg="addSp modSp new mod">
        <pc:chgData name="RIZO DOMINGUEZ, LUIS" userId="5f354460-ac1b-4a9b-b840-a4e46455ae20" providerId="ADAL" clId="{C7BF945F-FC97-484C-B447-5E00C5AEC30D}" dt="2022-03-12T01:25:34.459" v="1323" actId="1036"/>
        <pc:sldMkLst>
          <pc:docMk/>
          <pc:sldMk cId="3383070498" sldId="273"/>
        </pc:sldMkLst>
        <pc:spChg chg="mod">
          <ac:chgData name="RIZO DOMINGUEZ, LUIS" userId="5f354460-ac1b-4a9b-b840-a4e46455ae20" providerId="ADAL" clId="{C7BF945F-FC97-484C-B447-5E00C5AEC30D}" dt="2022-03-12T01:23:36.856" v="1167" actId="20577"/>
          <ac:spMkLst>
            <pc:docMk/>
            <pc:sldMk cId="3383070498" sldId="273"/>
            <ac:spMk id="2" creationId="{8A51775C-DE4E-4584-BB4F-D94B712053E3}"/>
          </ac:spMkLst>
        </pc:spChg>
        <pc:spChg chg="mod">
          <ac:chgData name="RIZO DOMINGUEZ, LUIS" userId="5f354460-ac1b-4a9b-b840-a4e46455ae20" providerId="ADAL" clId="{C7BF945F-FC97-484C-B447-5E00C5AEC30D}" dt="2022-03-12T01:24:38.982" v="1289" actId="20577"/>
          <ac:spMkLst>
            <pc:docMk/>
            <pc:sldMk cId="3383070498" sldId="273"/>
            <ac:spMk id="3" creationId="{9EE434BB-8859-4968-A19A-F04556569F27}"/>
          </ac:spMkLst>
        </pc:spChg>
        <pc:picChg chg="add mod">
          <ac:chgData name="RIZO DOMINGUEZ, LUIS" userId="5f354460-ac1b-4a9b-b840-a4e46455ae20" providerId="ADAL" clId="{C7BF945F-FC97-484C-B447-5E00C5AEC30D}" dt="2022-03-12T01:24:30.686" v="1257" actId="1076"/>
          <ac:picMkLst>
            <pc:docMk/>
            <pc:sldMk cId="3383070498" sldId="273"/>
            <ac:picMk id="5" creationId="{1E98E74C-693B-4905-92C0-3B23947A7782}"/>
          </ac:picMkLst>
        </pc:picChg>
        <pc:picChg chg="add mod">
          <ac:chgData name="RIZO DOMINGUEZ, LUIS" userId="5f354460-ac1b-4a9b-b840-a4e46455ae20" providerId="ADAL" clId="{C7BF945F-FC97-484C-B447-5E00C5AEC30D}" dt="2022-03-12T01:25:34.459" v="1323" actId="1036"/>
          <ac:picMkLst>
            <pc:docMk/>
            <pc:sldMk cId="3383070498" sldId="273"/>
            <ac:picMk id="7" creationId="{C0C5B73D-4140-400E-9C46-F168863DB23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07887-1922-4141-AA7A-F41B69C9479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BD1760-D248-470C-A807-CF580FEA0101}">
      <dgm:prSet/>
      <dgm:spPr/>
      <dgm:t>
        <a:bodyPr/>
        <a:lstStyle/>
        <a:p>
          <a:r>
            <a:rPr lang="es-MX"/>
            <a:t>Utilizar la base de datos </a:t>
          </a:r>
          <a:r>
            <a:rPr lang="es-MX" b="1"/>
            <a:t>Pima Indians Diabetes Database</a:t>
          </a:r>
          <a:endParaRPr lang="en-US"/>
        </a:p>
      </dgm:t>
    </dgm:pt>
    <dgm:pt modelId="{383DE5F8-23CE-496B-BE4D-5FCD6892F469}" type="parTrans" cxnId="{951587C3-9257-49AB-8D65-438CFC27A466}">
      <dgm:prSet/>
      <dgm:spPr/>
      <dgm:t>
        <a:bodyPr/>
        <a:lstStyle/>
        <a:p>
          <a:endParaRPr lang="en-US"/>
        </a:p>
      </dgm:t>
    </dgm:pt>
    <dgm:pt modelId="{0FC3EF55-0816-42A0-8136-73231F9A2A2F}" type="sibTrans" cxnId="{951587C3-9257-49AB-8D65-438CFC27A466}">
      <dgm:prSet/>
      <dgm:spPr/>
      <dgm:t>
        <a:bodyPr/>
        <a:lstStyle/>
        <a:p>
          <a:endParaRPr lang="en-US"/>
        </a:p>
      </dgm:t>
    </dgm:pt>
    <dgm:pt modelId="{0B197CB2-7B80-4BC4-A266-639C282AB156}">
      <dgm:prSet/>
      <dgm:spPr/>
      <dgm:t>
        <a:bodyPr/>
        <a:lstStyle/>
        <a:p>
          <a:r>
            <a:rPr lang="es-MX"/>
            <a:t>Los datos contienen las siguientes columnas:</a:t>
          </a:r>
          <a:endParaRPr lang="en-US"/>
        </a:p>
      </dgm:t>
    </dgm:pt>
    <dgm:pt modelId="{92FD787B-408E-457E-A991-44BEC9EE25AA}" type="parTrans" cxnId="{FB5CE2B6-81EE-465A-B379-F5DAE2DB793F}">
      <dgm:prSet/>
      <dgm:spPr/>
      <dgm:t>
        <a:bodyPr/>
        <a:lstStyle/>
        <a:p>
          <a:endParaRPr lang="en-US"/>
        </a:p>
      </dgm:t>
    </dgm:pt>
    <dgm:pt modelId="{9029ACEA-0778-4A5F-9A98-718C51275F09}" type="sibTrans" cxnId="{FB5CE2B6-81EE-465A-B379-F5DAE2DB793F}">
      <dgm:prSet/>
      <dgm:spPr/>
      <dgm:t>
        <a:bodyPr/>
        <a:lstStyle/>
        <a:p>
          <a:endParaRPr lang="en-US"/>
        </a:p>
      </dgm:t>
    </dgm:pt>
    <dgm:pt modelId="{EBCB47BC-40DE-4AB8-8DA3-E6CABBB2138A}">
      <dgm:prSet/>
      <dgm:spPr/>
      <dgm:t>
        <a:bodyPr/>
        <a:lstStyle/>
        <a:p>
          <a:r>
            <a:rPr lang="es-MX"/>
            <a:t>Embarazos</a:t>
          </a:r>
          <a:endParaRPr lang="en-US"/>
        </a:p>
      </dgm:t>
    </dgm:pt>
    <dgm:pt modelId="{EBB406D4-0145-4E5B-AF3C-C308ABA3F39D}" type="parTrans" cxnId="{A46FB59F-FFA7-4279-A99E-3ECAD45620AE}">
      <dgm:prSet/>
      <dgm:spPr/>
      <dgm:t>
        <a:bodyPr/>
        <a:lstStyle/>
        <a:p>
          <a:endParaRPr lang="en-US"/>
        </a:p>
      </dgm:t>
    </dgm:pt>
    <dgm:pt modelId="{FD846FD0-D6AB-4340-BA70-A1A1A85A55D0}" type="sibTrans" cxnId="{A46FB59F-FFA7-4279-A99E-3ECAD45620AE}">
      <dgm:prSet/>
      <dgm:spPr/>
      <dgm:t>
        <a:bodyPr/>
        <a:lstStyle/>
        <a:p>
          <a:endParaRPr lang="en-US"/>
        </a:p>
      </dgm:t>
    </dgm:pt>
    <dgm:pt modelId="{5D413CD0-3427-41AE-BFEE-40857F18D6D6}">
      <dgm:prSet/>
      <dgm:spPr/>
      <dgm:t>
        <a:bodyPr/>
        <a:lstStyle/>
        <a:p>
          <a:r>
            <a:rPr lang="es-MX"/>
            <a:t>Nivel de glucosa</a:t>
          </a:r>
          <a:endParaRPr lang="en-US"/>
        </a:p>
      </dgm:t>
    </dgm:pt>
    <dgm:pt modelId="{05E0161A-337F-456B-980B-C96386B8D03D}" type="parTrans" cxnId="{BABF182D-4D11-405A-BA97-F31EF25E1D4D}">
      <dgm:prSet/>
      <dgm:spPr/>
      <dgm:t>
        <a:bodyPr/>
        <a:lstStyle/>
        <a:p>
          <a:endParaRPr lang="en-US"/>
        </a:p>
      </dgm:t>
    </dgm:pt>
    <dgm:pt modelId="{BF2A5C0A-8C89-4BB2-BCB6-ACF412AD5B03}" type="sibTrans" cxnId="{BABF182D-4D11-405A-BA97-F31EF25E1D4D}">
      <dgm:prSet/>
      <dgm:spPr/>
      <dgm:t>
        <a:bodyPr/>
        <a:lstStyle/>
        <a:p>
          <a:endParaRPr lang="en-US"/>
        </a:p>
      </dgm:t>
    </dgm:pt>
    <dgm:pt modelId="{81CFCD18-0116-49C8-849D-D99BF13E60C8}">
      <dgm:prSet/>
      <dgm:spPr/>
      <dgm:t>
        <a:bodyPr/>
        <a:lstStyle/>
        <a:p>
          <a:r>
            <a:rPr lang="es-MX"/>
            <a:t>Presión arterial</a:t>
          </a:r>
          <a:endParaRPr lang="en-US"/>
        </a:p>
      </dgm:t>
    </dgm:pt>
    <dgm:pt modelId="{B794F03A-4B65-4F1A-A19B-8B19257D4F9A}" type="parTrans" cxnId="{EE335C85-C3BB-4175-A8B2-7780DD84BC98}">
      <dgm:prSet/>
      <dgm:spPr/>
      <dgm:t>
        <a:bodyPr/>
        <a:lstStyle/>
        <a:p>
          <a:endParaRPr lang="en-US"/>
        </a:p>
      </dgm:t>
    </dgm:pt>
    <dgm:pt modelId="{1C027175-9CD0-4A49-8C2A-FF2DB33AE15C}" type="sibTrans" cxnId="{EE335C85-C3BB-4175-A8B2-7780DD84BC98}">
      <dgm:prSet/>
      <dgm:spPr/>
      <dgm:t>
        <a:bodyPr/>
        <a:lstStyle/>
        <a:p>
          <a:endParaRPr lang="en-US"/>
        </a:p>
      </dgm:t>
    </dgm:pt>
    <dgm:pt modelId="{2F10D215-5CB2-44F1-81DD-31C6EB7A39F4}">
      <dgm:prSet/>
      <dgm:spPr/>
      <dgm:t>
        <a:bodyPr/>
        <a:lstStyle/>
        <a:p>
          <a:r>
            <a:rPr lang="es-MX"/>
            <a:t>Espesor de la piel</a:t>
          </a:r>
          <a:endParaRPr lang="en-US"/>
        </a:p>
      </dgm:t>
    </dgm:pt>
    <dgm:pt modelId="{6C3B3517-2631-437E-BD62-A43A019DA118}" type="parTrans" cxnId="{082F8B85-613C-45C7-A32A-CDBE6B054373}">
      <dgm:prSet/>
      <dgm:spPr/>
      <dgm:t>
        <a:bodyPr/>
        <a:lstStyle/>
        <a:p>
          <a:endParaRPr lang="en-US"/>
        </a:p>
      </dgm:t>
    </dgm:pt>
    <dgm:pt modelId="{CFBF7196-1C2A-4249-A441-949BA38EC2FE}" type="sibTrans" cxnId="{082F8B85-613C-45C7-A32A-CDBE6B054373}">
      <dgm:prSet/>
      <dgm:spPr/>
      <dgm:t>
        <a:bodyPr/>
        <a:lstStyle/>
        <a:p>
          <a:endParaRPr lang="en-US"/>
        </a:p>
      </dgm:t>
    </dgm:pt>
    <dgm:pt modelId="{3CF8C040-0E7C-4005-889E-D05BE7F2327D}">
      <dgm:prSet/>
      <dgm:spPr/>
      <dgm:t>
        <a:bodyPr/>
        <a:lstStyle/>
        <a:p>
          <a:r>
            <a:rPr lang="es-MX"/>
            <a:t>Insulina en sangre</a:t>
          </a:r>
          <a:endParaRPr lang="en-US"/>
        </a:p>
      </dgm:t>
    </dgm:pt>
    <dgm:pt modelId="{BB21DB43-79BA-4F36-B407-B62A85786516}" type="parTrans" cxnId="{E815DE57-01A0-434F-A55C-897C09F9367D}">
      <dgm:prSet/>
      <dgm:spPr/>
      <dgm:t>
        <a:bodyPr/>
        <a:lstStyle/>
        <a:p>
          <a:endParaRPr lang="en-US"/>
        </a:p>
      </dgm:t>
    </dgm:pt>
    <dgm:pt modelId="{E47C4C86-AA8F-4B4A-B127-447F0B62EA3D}" type="sibTrans" cxnId="{E815DE57-01A0-434F-A55C-897C09F9367D}">
      <dgm:prSet/>
      <dgm:spPr/>
      <dgm:t>
        <a:bodyPr/>
        <a:lstStyle/>
        <a:p>
          <a:endParaRPr lang="en-US"/>
        </a:p>
      </dgm:t>
    </dgm:pt>
    <dgm:pt modelId="{2F152C54-8582-419B-9DD3-C0FE2B46166B}">
      <dgm:prSet/>
      <dgm:spPr/>
      <dgm:t>
        <a:bodyPr/>
        <a:lstStyle/>
        <a:p>
          <a:r>
            <a:rPr lang="es-MX"/>
            <a:t>Índice de grasas corporal</a:t>
          </a:r>
          <a:endParaRPr lang="en-US"/>
        </a:p>
      </dgm:t>
    </dgm:pt>
    <dgm:pt modelId="{469956A6-D4F3-40E1-88E0-762E59F65EB8}" type="parTrans" cxnId="{EA9262B1-4547-4668-98AC-BD3804299CA5}">
      <dgm:prSet/>
      <dgm:spPr/>
      <dgm:t>
        <a:bodyPr/>
        <a:lstStyle/>
        <a:p>
          <a:endParaRPr lang="en-US"/>
        </a:p>
      </dgm:t>
    </dgm:pt>
    <dgm:pt modelId="{7A7C8A32-0541-4ECD-B604-510532936DE1}" type="sibTrans" cxnId="{EA9262B1-4547-4668-98AC-BD3804299CA5}">
      <dgm:prSet/>
      <dgm:spPr/>
      <dgm:t>
        <a:bodyPr/>
        <a:lstStyle/>
        <a:p>
          <a:endParaRPr lang="en-US"/>
        </a:p>
      </dgm:t>
    </dgm:pt>
    <dgm:pt modelId="{C25FCF3B-EAF7-41EC-A62B-639DCB5C3392}">
      <dgm:prSet/>
      <dgm:spPr/>
      <dgm:t>
        <a:bodyPr/>
        <a:lstStyle/>
        <a:p>
          <a:r>
            <a:rPr lang="es-MX"/>
            <a:t>Preponderancia genética</a:t>
          </a:r>
          <a:endParaRPr lang="en-US"/>
        </a:p>
      </dgm:t>
    </dgm:pt>
    <dgm:pt modelId="{9668B08F-8B4F-47A3-B786-18AAB8EF95A6}" type="parTrans" cxnId="{4B5BEB94-78F7-407D-B7D7-B2B793F1CBB8}">
      <dgm:prSet/>
      <dgm:spPr/>
      <dgm:t>
        <a:bodyPr/>
        <a:lstStyle/>
        <a:p>
          <a:endParaRPr lang="en-US"/>
        </a:p>
      </dgm:t>
    </dgm:pt>
    <dgm:pt modelId="{A45E04F2-797A-4B7C-9C3A-F7A475F5FAC5}" type="sibTrans" cxnId="{4B5BEB94-78F7-407D-B7D7-B2B793F1CBB8}">
      <dgm:prSet/>
      <dgm:spPr/>
      <dgm:t>
        <a:bodyPr/>
        <a:lstStyle/>
        <a:p>
          <a:endParaRPr lang="en-US"/>
        </a:p>
      </dgm:t>
    </dgm:pt>
    <dgm:pt modelId="{E3583E33-ED08-4FD7-8769-1B1BCE31D775}">
      <dgm:prSet/>
      <dgm:spPr/>
      <dgm:t>
        <a:bodyPr/>
        <a:lstStyle/>
        <a:p>
          <a:r>
            <a:rPr lang="es-MX"/>
            <a:t>Edad</a:t>
          </a:r>
          <a:endParaRPr lang="en-US"/>
        </a:p>
      </dgm:t>
    </dgm:pt>
    <dgm:pt modelId="{741CBDE8-911B-4DB2-921F-4315598C7B85}" type="parTrans" cxnId="{70224CEE-9E25-4691-B849-E5BD099F1288}">
      <dgm:prSet/>
      <dgm:spPr/>
      <dgm:t>
        <a:bodyPr/>
        <a:lstStyle/>
        <a:p>
          <a:endParaRPr lang="en-US"/>
        </a:p>
      </dgm:t>
    </dgm:pt>
    <dgm:pt modelId="{7744A7A4-278C-4F28-A588-F448A4BE52A0}" type="sibTrans" cxnId="{70224CEE-9E25-4691-B849-E5BD099F1288}">
      <dgm:prSet/>
      <dgm:spPr/>
      <dgm:t>
        <a:bodyPr/>
        <a:lstStyle/>
        <a:p>
          <a:endParaRPr lang="en-US"/>
        </a:p>
      </dgm:t>
    </dgm:pt>
    <dgm:pt modelId="{0C31F8D9-E421-4888-9B32-69C3608B2FCC}">
      <dgm:prSet/>
      <dgm:spPr/>
      <dgm:t>
        <a:bodyPr/>
        <a:lstStyle/>
        <a:p>
          <a:r>
            <a:rPr lang="es-MX"/>
            <a:t>Predecir que si tiene perfil diabético la persona</a:t>
          </a:r>
          <a:endParaRPr lang="en-US"/>
        </a:p>
      </dgm:t>
    </dgm:pt>
    <dgm:pt modelId="{B2B6164D-0A98-45E5-A788-D01472E9D2D6}" type="parTrans" cxnId="{B32396F5-8236-4E0C-8EE2-6FA0615FB15F}">
      <dgm:prSet/>
      <dgm:spPr/>
      <dgm:t>
        <a:bodyPr/>
        <a:lstStyle/>
        <a:p>
          <a:endParaRPr lang="en-US"/>
        </a:p>
      </dgm:t>
    </dgm:pt>
    <dgm:pt modelId="{842E6CE5-D434-4F72-882B-B4D9A2CF0618}" type="sibTrans" cxnId="{B32396F5-8236-4E0C-8EE2-6FA0615FB15F}">
      <dgm:prSet/>
      <dgm:spPr/>
      <dgm:t>
        <a:bodyPr/>
        <a:lstStyle/>
        <a:p>
          <a:endParaRPr lang="en-US"/>
        </a:p>
      </dgm:t>
    </dgm:pt>
    <dgm:pt modelId="{F393F5DF-664B-414F-B184-F438F81F7603}" type="pres">
      <dgm:prSet presAssocID="{AB507887-1922-4141-AA7A-F41B69C9479E}" presName="linear" presStyleCnt="0">
        <dgm:presLayoutVars>
          <dgm:animLvl val="lvl"/>
          <dgm:resizeHandles val="exact"/>
        </dgm:presLayoutVars>
      </dgm:prSet>
      <dgm:spPr/>
    </dgm:pt>
    <dgm:pt modelId="{DECF944F-880E-4CDD-BC61-FBEA43E43742}" type="pres">
      <dgm:prSet presAssocID="{35BD1760-D248-470C-A807-CF580FEA01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224E30-FA50-44A1-ABD5-828F918A306E}" type="pres">
      <dgm:prSet presAssocID="{0FC3EF55-0816-42A0-8136-73231F9A2A2F}" presName="spacer" presStyleCnt="0"/>
      <dgm:spPr/>
    </dgm:pt>
    <dgm:pt modelId="{5C12965D-01A3-46B6-A96B-65C2A175E717}" type="pres">
      <dgm:prSet presAssocID="{0B197CB2-7B80-4BC4-A266-639C282AB1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2CCD76-1B4D-4BFC-9A1E-C59B569B65BA}" type="pres">
      <dgm:prSet presAssocID="{0B197CB2-7B80-4BC4-A266-639C282AB156}" presName="childText" presStyleLbl="revTx" presStyleIdx="0" presStyleCnt="1">
        <dgm:presLayoutVars>
          <dgm:bulletEnabled val="1"/>
        </dgm:presLayoutVars>
      </dgm:prSet>
      <dgm:spPr/>
    </dgm:pt>
    <dgm:pt modelId="{168A6FF0-E21A-4308-AE18-8CBF1A6D7A17}" type="pres">
      <dgm:prSet presAssocID="{0C31F8D9-E421-4888-9B32-69C3608B2F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AA6A01-798F-41DC-A7C2-D0D3BB2E86D7}" type="presOf" srcId="{E3583E33-ED08-4FD7-8769-1B1BCE31D775}" destId="{E02CCD76-1B4D-4BFC-9A1E-C59B569B65BA}" srcOrd="0" destOrd="7" presId="urn:microsoft.com/office/officeart/2005/8/layout/vList2"/>
    <dgm:cxn modelId="{672FBD18-3E47-4487-84B6-809EA4FF2FF6}" type="presOf" srcId="{C25FCF3B-EAF7-41EC-A62B-639DCB5C3392}" destId="{E02CCD76-1B4D-4BFC-9A1E-C59B569B65BA}" srcOrd="0" destOrd="6" presId="urn:microsoft.com/office/officeart/2005/8/layout/vList2"/>
    <dgm:cxn modelId="{9E7BB71D-BD24-43A4-8603-7F85DD781483}" type="presOf" srcId="{81CFCD18-0116-49C8-849D-D99BF13E60C8}" destId="{E02CCD76-1B4D-4BFC-9A1E-C59B569B65BA}" srcOrd="0" destOrd="2" presId="urn:microsoft.com/office/officeart/2005/8/layout/vList2"/>
    <dgm:cxn modelId="{BABF182D-4D11-405A-BA97-F31EF25E1D4D}" srcId="{0B197CB2-7B80-4BC4-A266-639C282AB156}" destId="{5D413CD0-3427-41AE-BFEE-40857F18D6D6}" srcOrd="1" destOrd="0" parTransId="{05E0161A-337F-456B-980B-C96386B8D03D}" sibTransId="{BF2A5C0A-8C89-4BB2-BCB6-ACF412AD5B03}"/>
    <dgm:cxn modelId="{D905372E-F93C-4A73-92AC-A95B5833D5A5}" type="presOf" srcId="{3CF8C040-0E7C-4005-889E-D05BE7F2327D}" destId="{E02CCD76-1B4D-4BFC-9A1E-C59B569B65BA}" srcOrd="0" destOrd="4" presId="urn:microsoft.com/office/officeart/2005/8/layout/vList2"/>
    <dgm:cxn modelId="{4143F53A-9226-416F-9CC8-B6D89B5E7ADC}" type="presOf" srcId="{2F10D215-5CB2-44F1-81DD-31C6EB7A39F4}" destId="{E02CCD76-1B4D-4BFC-9A1E-C59B569B65BA}" srcOrd="0" destOrd="3" presId="urn:microsoft.com/office/officeart/2005/8/layout/vList2"/>
    <dgm:cxn modelId="{74AECC47-5466-49C5-878B-602A1F8A3A4C}" type="presOf" srcId="{5D413CD0-3427-41AE-BFEE-40857F18D6D6}" destId="{E02CCD76-1B4D-4BFC-9A1E-C59B569B65BA}" srcOrd="0" destOrd="1" presId="urn:microsoft.com/office/officeart/2005/8/layout/vList2"/>
    <dgm:cxn modelId="{66CA3972-24B6-4231-9DF6-8AEDECC2BBE6}" type="presOf" srcId="{0B197CB2-7B80-4BC4-A266-639C282AB156}" destId="{5C12965D-01A3-46B6-A96B-65C2A175E717}" srcOrd="0" destOrd="0" presId="urn:microsoft.com/office/officeart/2005/8/layout/vList2"/>
    <dgm:cxn modelId="{E815DE57-01A0-434F-A55C-897C09F9367D}" srcId="{0B197CB2-7B80-4BC4-A266-639C282AB156}" destId="{3CF8C040-0E7C-4005-889E-D05BE7F2327D}" srcOrd="4" destOrd="0" parTransId="{BB21DB43-79BA-4F36-B407-B62A85786516}" sibTransId="{E47C4C86-AA8F-4B4A-B127-447F0B62EA3D}"/>
    <dgm:cxn modelId="{EE335C85-C3BB-4175-A8B2-7780DD84BC98}" srcId="{0B197CB2-7B80-4BC4-A266-639C282AB156}" destId="{81CFCD18-0116-49C8-849D-D99BF13E60C8}" srcOrd="2" destOrd="0" parTransId="{B794F03A-4B65-4F1A-A19B-8B19257D4F9A}" sibTransId="{1C027175-9CD0-4A49-8C2A-FF2DB33AE15C}"/>
    <dgm:cxn modelId="{082F8B85-613C-45C7-A32A-CDBE6B054373}" srcId="{0B197CB2-7B80-4BC4-A266-639C282AB156}" destId="{2F10D215-5CB2-44F1-81DD-31C6EB7A39F4}" srcOrd="3" destOrd="0" parTransId="{6C3B3517-2631-437E-BD62-A43A019DA118}" sibTransId="{CFBF7196-1C2A-4249-A441-949BA38EC2FE}"/>
    <dgm:cxn modelId="{5C8D9589-E080-455B-A427-0C4714EFBA5E}" type="presOf" srcId="{0C31F8D9-E421-4888-9B32-69C3608B2FCC}" destId="{168A6FF0-E21A-4308-AE18-8CBF1A6D7A17}" srcOrd="0" destOrd="0" presId="urn:microsoft.com/office/officeart/2005/8/layout/vList2"/>
    <dgm:cxn modelId="{4B5BEB94-78F7-407D-B7D7-B2B793F1CBB8}" srcId="{0B197CB2-7B80-4BC4-A266-639C282AB156}" destId="{C25FCF3B-EAF7-41EC-A62B-639DCB5C3392}" srcOrd="6" destOrd="0" parTransId="{9668B08F-8B4F-47A3-B786-18AAB8EF95A6}" sibTransId="{A45E04F2-797A-4B7C-9C3A-F7A475F5FAC5}"/>
    <dgm:cxn modelId="{A46FB59F-FFA7-4279-A99E-3ECAD45620AE}" srcId="{0B197CB2-7B80-4BC4-A266-639C282AB156}" destId="{EBCB47BC-40DE-4AB8-8DA3-E6CABBB2138A}" srcOrd="0" destOrd="0" parTransId="{EBB406D4-0145-4E5B-AF3C-C308ABA3F39D}" sibTransId="{FD846FD0-D6AB-4340-BA70-A1A1A85A55D0}"/>
    <dgm:cxn modelId="{EA9262B1-4547-4668-98AC-BD3804299CA5}" srcId="{0B197CB2-7B80-4BC4-A266-639C282AB156}" destId="{2F152C54-8582-419B-9DD3-C0FE2B46166B}" srcOrd="5" destOrd="0" parTransId="{469956A6-D4F3-40E1-88E0-762E59F65EB8}" sibTransId="{7A7C8A32-0541-4ECD-B604-510532936DE1}"/>
    <dgm:cxn modelId="{FB5CE2B6-81EE-465A-B379-F5DAE2DB793F}" srcId="{AB507887-1922-4141-AA7A-F41B69C9479E}" destId="{0B197CB2-7B80-4BC4-A266-639C282AB156}" srcOrd="1" destOrd="0" parTransId="{92FD787B-408E-457E-A991-44BEC9EE25AA}" sibTransId="{9029ACEA-0778-4A5F-9A98-718C51275F09}"/>
    <dgm:cxn modelId="{951587C3-9257-49AB-8D65-438CFC27A466}" srcId="{AB507887-1922-4141-AA7A-F41B69C9479E}" destId="{35BD1760-D248-470C-A807-CF580FEA0101}" srcOrd="0" destOrd="0" parTransId="{383DE5F8-23CE-496B-BE4D-5FCD6892F469}" sibTransId="{0FC3EF55-0816-42A0-8136-73231F9A2A2F}"/>
    <dgm:cxn modelId="{2D7268CD-6FA1-4AF5-878F-D8E096D18725}" type="presOf" srcId="{EBCB47BC-40DE-4AB8-8DA3-E6CABBB2138A}" destId="{E02CCD76-1B4D-4BFC-9A1E-C59B569B65BA}" srcOrd="0" destOrd="0" presId="urn:microsoft.com/office/officeart/2005/8/layout/vList2"/>
    <dgm:cxn modelId="{15543FD0-BED6-4A68-8783-91A4DA8BBAC6}" type="presOf" srcId="{35BD1760-D248-470C-A807-CF580FEA0101}" destId="{DECF944F-880E-4CDD-BC61-FBEA43E43742}" srcOrd="0" destOrd="0" presId="urn:microsoft.com/office/officeart/2005/8/layout/vList2"/>
    <dgm:cxn modelId="{E6907ED2-3939-4B05-98D3-2E8DD8430E8A}" type="presOf" srcId="{AB507887-1922-4141-AA7A-F41B69C9479E}" destId="{F393F5DF-664B-414F-B184-F438F81F7603}" srcOrd="0" destOrd="0" presId="urn:microsoft.com/office/officeart/2005/8/layout/vList2"/>
    <dgm:cxn modelId="{7C7109D4-BCC7-4C6A-B665-D87465E7FFE1}" type="presOf" srcId="{2F152C54-8582-419B-9DD3-C0FE2B46166B}" destId="{E02CCD76-1B4D-4BFC-9A1E-C59B569B65BA}" srcOrd="0" destOrd="5" presId="urn:microsoft.com/office/officeart/2005/8/layout/vList2"/>
    <dgm:cxn modelId="{70224CEE-9E25-4691-B849-E5BD099F1288}" srcId="{0B197CB2-7B80-4BC4-A266-639C282AB156}" destId="{E3583E33-ED08-4FD7-8769-1B1BCE31D775}" srcOrd="7" destOrd="0" parTransId="{741CBDE8-911B-4DB2-921F-4315598C7B85}" sibTransId="{7744A7A4-278C-4F28-A588-F448A4BE52A0}"/>
    <dgm:cxn modelId="{B32396F5-8236-4E0C-8EE2-6FA0615FB15F}" srcId="{AB507887-1922-4141-AA7A-F41B69C9479E}" destId="{0C31F8D9-E421-4888-9B32-69C3608B2FCC}" srcOrd="2" destOrd="0" parTransId="{B2B6164D-0A98-45E5-A788-D01472E9D2D6}" sibTransId="{842E6CE5-D434-4F72-882B-B4D9A2CF0618}"/>
    <dgm:cxn modelId="{82A2B60B-D888-47C1-ACFB-4AF69CFE3B1D}" type="presParOf" srcId="{F393F5DF-664B-414F-B184-F438F81F7603}" destId="{DECF944F-880E-4CDD-BC61-FBEA43E43742}" srcOrd="0" destOrd="0" presId="urn:microsoft.com/office/officeart/2005/8/layout/vList2"/>
    <dgm:cxn modelId="{0845862F-3C5D-41B2-8076-34D22B15D5C2}" type="presParOf" srcId="{F393F5DF-664B-414F-B184-F438F81F7603}" destId="{10224E30-FA50-44A1-ABD5-828F918A306E}" srcOrd="1" destOrd="0" presId="urn:microsoft.com/office/officeart/2005/8/layout/vList2"/>
    <dgm:cxn modelId="{9920DD9A-FD12-4035-BA5F-ABBD65B03527}" type="presParOf" srcId="{F393F5DF-664B-414F-B184-F438F81F7603}" destId="{5C12965D-01A3-46B6-A96B-65C2A175E717}" srcOrd="2" destOrd="0" presId="urn:microsoft.com/office/officeart/2005/8/layout/vList2"/>
    <dgm:cxn modelId="{40674BED-7F3F-4F48-A280-E718CD8800D1}" type="presParOf" srcId="{F393F5DF-664B-414F-B184-F438F81F7603}" destId="{E02CCD76-1B4D-4BFC-9A1E-C59B569B65BA}" srcOrd="3" destOrd="0" presId="urn:microsoft.com/office/officeart/2005/8/layout/vList2"/>
    <dgm:cxn modelId="{E2BFF0F2-1B53-4B5E-ABC7-37679EBF6680}" type="presParOf" srcId="{F393F5DF-664B-414F-B184-F438F81F7603}" destId="{168A6FF0-E21A-4308-AE18-8CBF1A6D7A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F944F-880E-4CDD-BC61-FBEA43E43742}">
      <dsp:nvSpPr>
        <dsp:cNvPr id="0" name=""/>
        <dsp:cNvSpPr/>
      </dsp:nvSpPr>
      <dsp:spPr>
        <a:xfrm>
          <a:off x="0" y="108953"/>
          <a:ext cx="6263640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Utilizar la base de datos </a:t>
          </a:r>
          <a:r>
            <a:rPr lang="es-MX" sz="2300" b="1" kern="1200"/>
            <a:t>Pima Indians Diabetes Database</a:t>
          </a:r>
          <a:endParaRPr lang="en-US" sz="2300" kern="1200"/>
        </a:p>
      </dsp:txBody>
      <dsp:txXfrm>
        <a:off x="44664" y="153617"/>
        <a:ext cx="6174312" cy="825612"/>
      </dsp:txXfrm>
    </dsp:sp>
    <dsp:sp modelId="{5C12965D-01A3-46B6-A96B-65C2A175E717}">
      <dsp:nvSpPr>
        <dsp:cNvPr id="0" name=""/>
        <dsp:cNvSpPr/>
      </dsp:nvSpPr>
      <dsp:spPr>
        <a:xfrm>
          <a:off x="0" y="1090134"/>
          <a:ext cx="6263640" cy="9149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Los datos contienen las siguientes columnas:</a:t>
          </a:r>
          <a:endParaRPr lang="en-US" sz="2300" kern="1200"/>
        </a:p>
      </dsp:txBody>
      <dsp:txXfrm>
        <a:off x="44664" y="1134798"/>
        <a:ext cx="6174312" cy="825612"/>
      </dsp:txXfrm>
    </dsp:sp>
    <dsp:sp modelId="{E02CCD76-1B4D-4BFC-9A1E-C59B569B65BA}">
      <dsp:nvSpPr>
        <dsp:cNvPr id="0" name=""/>
        <dsp:cNvSpPr/>
      </dsp:nvSpPr>
      <dsp:spPr>
        <a:xfrm>
          <a:off x="0" y="2005074"/>
          <a:ext cx="6263640" cy="247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Embarazos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Nivel de glucosa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Presión arterial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Espesor de la piel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Insulina en sangre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Índice de grasas corporal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Preponderancia genética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Edad</a:t>
          </a:r>
          <a:endParaRPr lang="en-US" sz="1800" kern="1200"/>
        </a:p>
      </dsp:txBody>
      <dsp:txXfrm>
        <a:off x="0" y="2005074"/>
        <a:ext cx="6263640" cy="2475720"/>
      </dsp:txXfrm>
    </dsp:sp>
    <dsp:sp modelId="{168A6FF0-E21A-4308-AE18-8CBF1A6D7A17}">
      <dsp:nvSpPr>
        <dsp:cNvPr id="0" name=""/>
        <dsp:cNvSpPr/>
      </dsp:nvSpPr>
      <dsp:spPr>
        <a:xfrm>
          <a:off x="0" y="4480794"/>
          <a:ext cx="6263640" cy="9149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Predecir que si tiene perfil diabético la persona</a:t>
          </a:r>
          <a:endParaRPr lang="en-US" sz="2300" kern="1200"/>
        </a:p>
      </dsp:txBody>
      <dsp:txXfrm>
        <a:off x="44664" y="4525458"/>
        <a:ext cx="6174312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9822-D8BF-426C-B7EC-797BD13C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CCB53-6F87-4BA5-9602-E933F6079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E9F7C-E9A0-4125-8D9C-5FDB8098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D3246-EAE3-4124-9B0E-6DDCD13F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38543-694F-4C5A-807B-83D29D31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7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B64F-BAD2-4DCF-B8C8-B2BC7C70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967969-A45A-4268-B5E9-5ED48327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1B7D8-A768-4AE7-8D02-6F24B80F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BDBFF-242D-43DC-81DC-A4B17DA1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7A6E2-6BDC-4C4E-8F68-EFCD3254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990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FA76E8-5827-467C-A6F3-3666DC4B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EFF6F9-ADF6-47E7-B5F1-207F86E0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C7E64-96E0-4B4E-9E30-69CCC53C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95A2A-0A13-4FF0-A46F-37592A2A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EFEE0-61D8-4F0F-A2FF-FB7E724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4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0F5C2-CFE9-48A2-A193-9467B889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796B4-A60D-4A3D-A8B6-49AF786B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2D0DA5-00A0-4268-B7F8-6C2BA096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CEBBA-15F2-4734-9425-39A2393A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ACF39-E17A-44B5-B9AF-AD6D168E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84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F2245-8EC8-4752-84C3-1C45B78B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C23301-B4B4-4462-A2D4-076B2265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64B27-43D8-442E-A1EE-686DF641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9755A-E2D0-49CA-A56F-99D6A522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FF0F2-4EF2-47CB-8FEE-1B53968C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8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C5CC4-3F77-4633-88D6-1186443C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C3F02-7EE0-4C04-A18E-13E6F37CA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8AF9C0-5F1F-4F2B-8FD9-B9FC9F1A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E87332-7704-463E-B45D-CF95E2FA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5EE603-3BDF-425A-AC67-53BE2DB4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10889D-4966-4DD6-B283-C259324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54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80FE1-8C4D-4F7C-8192-EEA43BC1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6A434E-6185-4A20-8060-CDF7CA0A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41108C-FCAE-45DB-A60A-9A155C752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B31720-23CC-4DB5-B316-0B841DE61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A1BE3D-B3A2-4026-B78A-D78B01A5A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BC1064-7A6E-4975-AF94-7A86ED9B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8254EF-5E64-4193-9F58-F1A568F7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96BF62-6FB3-4778-B259-D10AB609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0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8674-25FC-4438-83ED-613970D8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3765D8-6F11-47EF-9E38-29808ECF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073938-B910-4E22-BD1F-1C323361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2EE64E-72D1-4507-8DB2-FC1628FF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20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2D385E-F29D-4B66-AA7A-E61B3A85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E685D2-F54E-4500-8F7A-F32EEA13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C52DBB-72D2-4C44-AE8A-7FF9EF01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49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DFC57-62EB-4022-9774-BE696085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27FA5-8205-4CE9-BF8B-40892B51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4AD288-EA56-43C8-917D-91F30606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22A6F-7960-42F2-A27C-730B6C66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C362CB-FC51-41B9-A994-D4BE466A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A2B7E6-EE1F-46EE-815C-E32CB2BB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1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090B3-E297-45FE-8448-46FFDF9C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D033F5-DC6F-4BB5-8F56-3037F6D78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0CEBDD-17BE-4901-BBB8-EE0FB2BCB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1FB1E-73A5-4C41-A16D-8344B970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303FCD-5401-4BF2-A43D-250C9232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83AC2B-9BE5-4976-B47B-AF38F047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6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52F9A5-AFD8-44B9-B1FC-AE4D4C4B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781E3E-8C28-43F3-8F96-C0A2CD35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A0970-E7C3-40BC-B815-4CF822344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EE4D-2512-4FB1-8596-563DF8D2F2F5}" type="datetimeFigureOut">
              <a:rPr lang="es-MX" smtClean="0"/>
              <a:t>11/03/2022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369DB-8CD9-4B3F-A533-B8E838272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DD588-EBE2-4C5F-97EE-8AD9E8343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7491-17C5-4B0A-9C8C-664D5669B2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64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74D0C1AF-10F9-4844-BB56-A5516428E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2" b="155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575C74-5A14-4867-96FA-EA560E5E5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MultiLayer Neural Network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4E868-854C-4674-BC2B-5585CC35F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Luis Rizo</a:t>
            </a:r>
          </a:p>
          <a:p>
            <a:r>
              <a:rPr lang="es-MX">
                <a:solidFill>
                  <a:srgbClr val="FFFFFF"/>
                </a:solidFill>
              </a:rPr>
              <a:t>UP 2021</a:t>
            </a:r>
          </a:p>
        </p:txBody>
      </p:sp>
    </p:spTree>
    <p:extLst>
      <p:ext uri="{BB962C8B-B14F-4D97-AF65-F5344CB8AC3E}">
        <p14:creationId xmlns:p14="http://schemas.microsoft.com/office/powerpoint/2010/main" val="287828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24F2C-D048-4D99-B099-2C636E93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hidden layers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425187-BBF6-43A0-BA53-AE448A6A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459" y="1675227"/>
            <a:ext cx="77430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3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1775C-DE4E-4584-BB4F-D94B7120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Capas intermedias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434BB-8859-4968-A19A-F0455656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considerar el error basado en la salida y, dado que no tenemos referencia d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Quedando el gradiente como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98E74C-693B-4905-92C0-3B23947A7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84" y="2936003"/>
            <a:ext cx="4689479" cy="9859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C5B73D-4140-400E-9C46-F168863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83" y="4910605"/>
            <a:ext cx="8595287" cy="9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7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C5D48A66-9C25-4C58-BFC3-313464B7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601663"/>
            <a:ext cx="5938838" cy="4610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8D660F2-2769-40A1-8B99-09601BB4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5280025"/>
            <a:ext cx="5938838" cy="9747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7EB3E3-5776-49BE-B30C-9660CCF2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Algoritmo en resumen</a:t>
            </a:r>
          </a:p>
        </p:txBody>
      </p:sp>
    </p:spTree>
    <p:extLst>
      <p:ext uri="{BB962C8B-B14F-4D97-AF65-F5344CB8AC3E}">
        <p14:creationId xmlns:p14="http://schemas.microsoft.com/office/powerpoint/2010/main" val="91699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CFF22-18A9-4D8E-8CEE-D9A0DD5E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Pros and </a:t>
            </a:r>
            <a:r>
              <a:rPr lang="es-MX" dirty="0" err="1"/>
              <a:t>Cons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4E796-96FC-4FCA-9D75-11A1C836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Contras:</a:t>
            </a:r>
          </a:p>
          <a:p>
            <a:pPr lvl="1"/>
            <a:r>
              <a:rPr lang="es-MX" dirty="0"/>
              <a:t>Dado que las entradas atraviesan múltiples capas no lineales, resulta complejo el análisis teórico de la red, casos particulares y generalidades. No se ha demostrado su convergencia</a:t>
            </a:r>
          </a:p>
          <a:p>
            <a:pPr lvl="1"/>
            <a:r>
              <a:rPr lang="es-MX" dirty="0"/>
              <a:t>El hecho de que haya capas escondidas reduce la visibilidad del entramiento y algunas veces resulta aleatorio cierto tipo de clasificación o resultado</a:t>
            </a:r>
          </a:p>
          <a:p>
            <a:pPr lvl="1"/>
            <a:r>
              <a:rPr lang="es-MX" dirty="0"/>
              <a:t>El proceso de entramiento se puede dificultar por las capas no controladas y pudiera depender del orden de ingreso de los vectores de entrenamiento.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7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2D82CF-59CB-465D-9085-B5F5287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Ejemplo, codificar las siguiente red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82EDBC-9FBC-494C-B77F-484EAB41E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708" y="643466"/>
            <a:ext cx="357791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4C76AA-C9A1-467B-9B59-32582688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Definición del modelo en keras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7590684-CE4E-4A36-B16D-E90FCE09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89257"/>
            <a:ext cx="11496821" cy="28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4938B-DD58-4EEF-B236-06FCA313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Actividad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D9037C4-2F11-4578-6F80-959E7BE04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49417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91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70936-C69C-4C3A-92DA-838F2783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 err="1"/>
              <a:t>Remarks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B876B-81E0-4D81-8F41-C5CD28BD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s-MX" sz="2000" dirty="0"/>
              <a:t>El algoritmo de </a:t>
            </a:r>
            <a:r>
              <a:rPr lang="es-MX" sz="2000" dirty="0" err="1"/>
              <a:t>Backpropagation</a:t>
            </a:r>
            <a:r>
              <a:rPr lang="es-MX" sz="2000" dirty="0"/>
              <a:t> esta basado en el método de mínimos cuadrados</a:t>
            </a:r>
          </a:p>
          <a:p>
            <a:r>
              <a:rPr lang="es-MX" sz="2000" dirty="0"/>
              <a:t>El algoritmo de </a:t>
            </a:r>
            <a:r>
              <a:rPr lang="es-MX" sz="2000" dirty="0" err="1"/>
              <a:t>Backpropagation</a:t>
            </a:r>
            <a:r>
              <a:rPr lang="es-MX" sz="2000" dirty="0"/>
              <a:t> suele producir </a:t>
            </a:r>
            <a:r>
              <a:rPr lang="es-MX" sz="2000" dirty="0" err="1"/>
              <a:t>vanishing</a:t>
            </a:r>
            <a:r>
              <a:rPr lang="es-MX" sz="2000" dirty="0"/>
              <a:t> and </a:t>
            </a:r>
            <a:r>
              <a:rPr lang="es-MX" sz="2000" dirty="0" err="1"/>
              <a:t>exploiding</a:t>
            </a:r>
            <a:r>
              <a:rPr lang="es-MX" sz="2000" dirty="0"/>
              <a:t> </a:t>
            </a:r>
            <a:r>
              <a:rPr lang="es-MX" sz="2000" dirty="0" err="1"/>
              <a:t>gradient</a:t>
            </a:r>
            <a:r>
              <a:rPr lang="es-MX" sz="2000" dirty="0"/>
              <a:t>.</a:t>
            </a:r>
          </a:p>
          <a:p>
            <a:r>
              <a:rPr lang="es-MX" sz="2000" dirty="0" err="1"/>
              <a:t>Vanishing</a:t>
            </a:r>
            <a:r>
              <a:rPr lang="es-MX" sz="2000" dirty="0"/>
              <a:t> and </a:t>
            </a:r>
            <a:r>
              <a:rPr lang="es-MX" sz="2000" dirty="0" err="1"/>
              <a:t>exploiding</a:t>
            </a:r>
            <a:r>
              <a:rPr lang="es-MX" sz="2000" dirty="0"/>
              <a:t> can be </a:t>
            </a:r>
            <a:r>
              <a:rPr lang="es-MX" sz="2000" dirty="0" err="1"/>
              <a:t>improved</a:t>
            </a:r>
            <a:r>
              <a:rPr lang="es-MX" sz="2000" dirty="0"/>
              <a:t> </a:t>
            </a:r>
            <a:r>
              <a:rPr lang="es-MX" sz="2000" dirty="0" err="1"/>
              <a:t>using</a:t>
            </a:r>
            <a:r>
              <a:rPr lang="es-MX" sz="2000" dirty="0"/>
              <a:t> </a:t>
            </a:r>
            <a:r>
              <a:rPr lang="es-MX" sz="2000" dirty="0" err="1"/>
              <a:t>ReLu</a:t>
            </a:r>
            <a:r>
              <a:rPr lang="es-MX" sz="2000" dirty="0"/>
              <a:t> and LSTM, </a:t>
            </a:r>
            <a:r>
              <a:rPr lang="es-MX" sz="2000" dirty="0" err="1"/>
              <a:t>also</a:t>
            </a:r>
            <a:r>
              <a:rPr lang="es-MX" sz="2000" dirty="0"/>
              <a:t> </a:t>
            </a:r>
            <a:r>
              <a:rPr lang="es-MX" sz="2000" dirty="0" err="1"/>
              <a:t>reguralization</a:t>
            </a:r>
            <a:r>
              <a:rPr lang="es-MX" sz="2000" dirty="0"/>
              <a:t> L1 and L2 </a:t>
            </a:r>
            <a:r>
              <a:rPr lang="es-MX" sz="2000" dirty="0" err="1"/>
              <a:t>which</a:t>
            </a:r>
            <a:r>
              <a:rPr lang="es-MX" sz="2000" dirty="0"/>
              <a:t> </a:t>
            </a:r>
            <a:r>
              <a:rPr lang="es-MX" sz="2000" dirty="0" err="1"/>
              <a:t>limits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learning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last</a:t>
            </a:r>
            <a:r>
              <a:rPr lang="es-MX" sz="2000" dirty="0"/>
              <a:t> inputs.</a:t>
            </a:r>
          </a:p>
          <a:p>
            <a:r>
              <a:rPr lang="es-MX" sz="2000" dirty="0"/>
              <a:t>Actividad:</a:t>
            </a:r>
          </a:p>
          <a:p>
            <a:pPr lvl="1"/>
            <a:r>
              <a:rPr lang="es-MX" sz="2000" dirty="0"/>
              <a:t>Definir una arquitectura diferente y observar si se mejora la precisión</a:t>
            </a:r>
          </a:p>
        </p:txBody>
      </p:sp>
      <p:pic>
        <p:nvPicPr>
          <p:cNvPr id="5" name="Picture 4" descr="Fórmulas escritas en una pizarra">
            <a:extLst>
              <a:ext uri="{FF2B5EF4-FFF2-40B4-BE49-F238E27FC236}">
                <a16:creationId xmlns:a16="http://schemas.microsoft.com/office/drawing/2014/main" id="{BA08BDA4-1C3A-0C2D-CEE5-FBDB9CCA1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1" r="2933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4CFF22-18A9-4D8E-8CEE-D9A0DD5E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Pros and Cons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4E796-96FC-4FCA-9D75-11A1C836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MX" sz="2000" dirty="0"/>
              <a:t>Actividad:</a:t>
            </a:r>
          </a:p>
          <a:p>
            <a:pPr lvl="1"/>
            <a:r>
              <a:rPr lang="es-MX" sz="2000" dirty="0"/>
              <a:t>Considerar la red de una capa </a:t>
            </a:r>
            <a:r>
              <a:rPr lang="es-MX" sz="2000" dirty="0" err="1"/>
              <a:t>utlizada</a:t>
            </a:r>
            <a:r>
              <a:rPr lang="es-MX" sz="2000" dirty="0"/>
              <a:t> en la clase anterior y tratar de entrenarla con los siguientes vectores:</a:t>
            </a:r>
          </a:p>
          <a:p>
            <a:pPr lvl="2"/>
            <a:r>
              <a:rPr lang="es-MX" dirty="0"/>
              <a:t>Clase 1 (X</a:t>
            </a:r>
            <a:r>
              <a:rPr lang="es-MX" baseline="-25000" dirty="0"/>
              <a:t>1</a:t>
            </a:r>
            <a:r>
              <a:rPr lang="es-MX" dirty="0"/>
              <a:t>,X</a:t>
            </a:r>
            <a:r>
              <a:rPr lang="es-MX" baseline="-25000" dirty="0"/>
              <a:t>2</a:t>
            </a:r>
            <a:r>
              <a:rPr lang="es-MX" dirty="0"/>
              <a:t>)= (0,0) y (1,1)</a:t>
            </a:r>
          </a:p>
          <a:p>
            <a:pPr lvl="2"/>
            <a:r>
              <a:rPr lang="es-MX" dirty="0"/>
              <a:t>Clase 2 (X</a:t>
            </a:r>
            <a:r>
              <a:rPr lang="es-MX" baseline="-25000" dirty="0"/>
              <a:t>1</a:t>
            </a:r>
            <a:r>
              <a:rPr lang="es-MX" dirty="0"/>
              <a:t>,X</a:t>
            </a:r>
            <a:r>
              <a:rPr lang="es-MX" baseline="-25000" dirty="0"/>
              <a:t>2</a:t>
            </a:r>
            <a:r>
              <a:rPr lang="es-MX" dirty="0"/>
              <a:t>)= (1,0) y (0,1)</a:t>
            </a:r>
          </a:p>
        </p:txBody>
      </p:sp>
    </p:spTree>
    <p:extLst>
      <p:ext uri="{BB962C8B-B14F-4D97-AF65-F5344CB8AC3E}">
        <p14:creationId xmlns:p14="http://schemas.microsoft.com/office/powerpoint/2010/main" val="254681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D838A-C49D-4386-B4F4-3205A6F9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</a:t>
            </a:r>
            <a:r>
              <a:rPr lang="es-MX" dirty="0" err="1"/>
              <a:t>multi-capa</a:t>
            </a:r>
            <a:r>
              <a:rPr lang="es-MX" dirty="0"/>
              <a:t>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497752-0E76-4866-9DDA-E0FCECEF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90099"/>
            <a:ext cx="2967038" cy="24102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C60831-B0C5-4F42-B165-1CD90499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143375"/>
            <a:ext cx="3460487" cy="26384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74D7D8-2A8D-4DA6-8D28-1C4D6727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949" y="1995487"/>
            <a:ext cx="5421576" cy="43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9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35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E9AF6A9-B46D-4228-B23C-E478793F5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53175" y="639763"/>
            <a:ext cx="4946650" cy="2132013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56C689B-A0F5-46BC-B5E1-BC957C141C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3175" y="2840038"/>
            <a:ext cx="4946650" cy="33782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21A22B0-A65A-4C5C-A733-CFC62798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Feedforware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/ backpropagation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(1980) /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entrenamiento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(1986)</a:t>
            </a:r>
          </a:p>
        </p:txBody>
      </p:sp>
    </p:spTree>
    <p:extLst>
      <p:ext uri="{BB962C8B-B14F-4D97-AF65-F5344CB8AC3E}">
        <p14:creationId xmlns:p14="http://schemas.microsoft.com/office/powerpoint/2010/main" val="20116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3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324591-906C-4BB2-87DF-22C25B44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s-MX" sz="4000"/>
              <a:t>Multi Layer Neural Network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17A9E-1A26-4CFA-B0B3-61404AC7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1676400"/>
            <a:ext cx="5181599" cy="3505200"/>
          </a:xfrm>
        </p:spPr>
        <p:txBody>
          <a:bodyPr>
            <a:normAutofit/>
          </a:bodyPr>
          <a:lstStyle/>
          <a:p>
            <a:r>
              <a:rPr lang="es-MX" sz="2400">
                <a:solidFill>
                  <a:schemeClr val="tx1">
                    <a:alpha val="55000"/>
                  </a:schemeClr>
                </a:solidFill>
              </a:rPr>
              <a:t>Aspectos de definición:</a:t>
            </a:r>
          </a:p>
          <a:p>
            <a:pPr lvl="1"/>
            <a:r>
              <a:rPr lang="es-MX">
                <a:solidFill>
                  <a:schemeClr val="tx1">
                    <a:alpha val="55000"/>
                  </a:schemeClr>
                </a:solidFill>
              </a:rPr>
              <a:t>Cada nodo/neurona contiene una función no lineal que es derivable</a:t>
            </a:r>
          </a:p>
          <a:p>
            <a:pPr lvl="1"/>
            <a:r>
              <a:rPr lang="es-MX">
                <a:solidFill>
                  <a:schemeClr val="tx1">
                    <a:alpha val="55000"/>
                  </a:schemeClr>
                </a:solidFill>
              </a:rPr>
              <a:t>La red/arquitectura contiene una o más capas escondidas</a:t>
            </a:r>
          </a:p>
          <a:p>
            <a:pPr lvl="1"/>
            <a:r>
              <a:rPr lang="es-MX">
                <a:solidFill>
                  <a:schemeClr val="tx1">
                    <a:alpha val="55000"/>
                  </a:schemeClr>
                </a:solidFill>
              </a:rPr>
              <a:t>La red muestra una alta conectividad entre sus nodos que la hace compleja</a:t>
            </a:r>
          </a:p>
        </p:txBody>
      </p:sp>
    </p:spTree>
    <p:extLst>
      <p:ext uri="{BB962C8B-B14F-4D97-AF65-F5344CB8AC3E}">
        <p14:creationId xmlns:p14="http://schemas.microsoft.com/office/powerpoint/2010/main" val="127312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E6CCD-E5A2-40D9-9014-9ACC51EF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Flujo de predicción / entrenamiento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A111604-D785-45C2-B4E5-F62038E28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67363"/>
            <a:ext cx="6780700" cy="49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2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789B4-7AAD-4A74-9544-B18520D0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Backpropagation</a:t>
            </a:r>
            <a:r>
              <a:rPr lang="es-MX" dirty="0"/>
              <a:t> </a:t>
            </a:r>
            <a:r>
              <a:rPr lang="es-MX" dirty="0" err="1"/>
              <a:t>algorithm</a:t>
            </a:r>
            <a:r>
              <a:rPr lang="es-MX" dirty="0"/>
              <a:t> output </a:t>
            </a:r>
            <a:r>
              <a:rPr lang="es-MX" dirty="0" err="1"/>
              <a:t>layer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2C7DE-4BF7-4B9B-8CB1-DA5D3B35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Case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b="1" dirty="0"/>
              <a:t>output </a:t>
            </a:r>
            <a:r>
              <a:rPr lang="es-MX" b="1" dirty="0" err="1"/>
              <a:t>layer</a:t>
            </a:r>
            <a:r>
              <a:rPr lang="es-MX" b="1" dirty="0"/>
              <a:t> </a:t>
            </a:r>
            <a:r>
              <a:rPr lang="es-MX" b="1" dirty="0" err="1"/>
              <a:t>neuron</a:t>
            </a:r>
            <a:endParaRPr lang="es-MX" b="1" dirty="0"/>
          </a:p>
          <a:p>
            <a:r>
              <a:rPr lang="es-MX" dirty="0" err="1"/>
              <a:t>Keeping</a:t>
            </a:r>
            <a:r>
              <a:rPr lang="es-MX" dirty="0"/>
              <a:t> in </a:t>
            </a:r>
            <a:r>
              <a:rPr lang="es-MX" dirty="0" err="1"/>
              <a:t>mind</a:t>
            </a:r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error (</a:t>
            </a:r>
            <a:r>
              <a:rPr lang="es-MX" dirty="0" err="1"/>
              <a:t>differences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desired</a:t>
            </a:r>
            <a:r>
              <a:rPr lang="es-MX" dirty="0"/>
              <a:t> and </a:t>
            </a:r>
            <a:r>
              <a:rPr lang="es-MX" dirty="0" err="1"/>
              <a:t>obtained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cuadratic</a:t>
            </a:r>
            <a:r>
              <a:rPr lang="es-MX" dirty="0"/>
              <a:t> error</a:t>
            </a:r>
          </a:p>
          <a:p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output after </a:t>
            </a:r>
            <a:r>
              <a:rPr lang="es-MX" dirty="0" err="1"/>
              <a:t>activation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l-GR" dirty="0"/>
              <a:t>ϕ</a:t>
            </a:r>
            <a:endParaRPr lang="es-MX" dirty="0"/>
          </a:p>
          <a:p>
            <a:endParaRPr lang="es-MX" dirty="0"/>
          </a:p>
          <a:p>
            <a:r>
              <a:rPr lang="es-MX" dirty="0"/>
              <a:t>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weighted</a:t>
            </a:r>
            <a:r>
              <a:rPr lang="es-MX" dirty="0"/>
              <a:t> input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F2A95-4BF6-49B0-B41D-F1D9964C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10" y="3164205"/>
            <a:ext cx="3177540" cy="5295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76474E-6A69-490A-B18C-244946BC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34" y="3183255"/>
            <a:ext cx="2727687" cy="11994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8B1AA6-1309-4253-88A2-38ED3026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567" y="5385223"/>
            <a:ext cx="3383397" cy="10467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CC71AE-B741-412F-882B-D1C7434BF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121" y="4575147"/>
            <a:ext cx="2735982" cy="6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lowchart: Document 7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4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C52F90-3FBC-4E71-98B6-D59C78C0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Backpropagation Training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362DE7-D1D8-4341-B511-1887BD51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059907"/>
            <a:ext cx="7347537" cy="47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D7481200-3BB2-4CA3-9D54-1077F6F76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3676A5-289F-453D-98E8-009BBC3B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3" y="642938"/>
            <a:ext cx="6259513" cy="1257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7D5EBD-DA29-4C5D-9495-256A9CBC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3" y="1968500"/>
            <a:ext cx="2974975" cy="1231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2630B8-DB20-4300-A55A-2A7C9D88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50" y="1968500"/>
            <a:ext cx="3216275" cy="1231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10C8D2-7548-44F5-BB65-5C18F8888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3" y="3267075"/>
            <a:ext cx="2638425" cy="1374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01A641-B118-45B9-BB12-CF73829EE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3267075"/>
            <a:ext cx="3554413" cy="13747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08A6A6-5FE2-448B-A7AF-1E8A374CF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3" y="4710113"/>
            <a:ext cx="6259513" cy="15049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706B9E-CA78-48E9-9FC6-28AFB65A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rgbClr val="FFFFFF"/>
                </a:solidFill>
              </a:rPr>
              <a:t>The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result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of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i="1" dirty="0">
                <a:solidFill>
                  <a:srgbClr val="FFFFFF"/>
                </a:solidFill>
              </a:rPr>
              <a:t>rule </a:t>
            </a:r>
            <a:r>
              <a:rPr lang="es-MX" i="1" dirty="0" err="1">
                <a:solidFill>
                  <a:srgbClr val="FFFFFF"/>
                </a:solidFill>
              </a:rPr>
              <a:t>chain</a:t>
            </a:r>
            <a:r>
              <a:rPr lang="es-MX" i="1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derivation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is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the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descending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gradient</a:t>
            </a:r>
            <a:endParaRPr lang="es-MX" dirty="0">
              <a:solidFill>
                <a:srgbClr val="FFFFFF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0A8620-0A0A-4609-8C30-69DBA2094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459" y="5081588"/>
            <a:ext cx="3350384" cy="10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9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401</Words>
  <Application>Microsoft Office PowerPoint</Application>
  <PresentationFormat>Panorámica</PresentationFormat>
  <Paragraphs>63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MultiLayer Neural Network</vt:lpstr>
      <vt:lpstr>Pros and Cons</vt:lpstr>
      <vt:lpstr>¿Por qué multi-capa?</vt:lpstr>
      <vt:lpstr>Feedforware / backpropagation Arquitectura (1980) /entrenamiento (1986)</vt:lpstr>
      <vt:lpstr>Multi Layer Neural Network</vt:lpstr>
      <vt:lpstr>Flujo de predicción / entrenamiento</vt:lpstr>
      <vt:lpstr>Backpropagation algorithm output layer</vt:lpstr>
      <vt:lpstr>Backpropagation Training</vt:lpstr>
      <vt:lpstr>The result of rule chain derivation is the descending gradient</vt:lpstr>
      <vt:lpstr>Case hidden layers</vt:lpstr>
      <vt:lpstr>Capas intermedias</vt:lpstr>
      <vt:lpstr>Algoritmo en resumen</vt:lpstr>
      <vt:lpstr>Pros and Cons</vt:lpstr>
      <vt:lpstr>Ejemplo, codificar las siguiente red</vt:lpstr>
      <vt:lpstr>Definición del modelo en keras</vt:lpstr>
      <vt:lpstr>Actividad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Neural Network</dc:title>
  <dc:creator>RIZO DOMINGUEZ, LUIS</dc:creator>
  <cp:lastModifiedBy>RIZO DOMINGUEZ, LUIS</cp:lastModifiedBy>
  <cp:revision>2</cp:revision>
  <dcterms:created xsi:type="dcterms:W3CDTF">2021-03-06T00:42:31Z</dcterms:created>
  <dcterms:modified xsi:type="dcterms:W3CDTF">2022-03-12T01:26:01Z</dcterms:modified>
</cp:coreProperties>
</file>