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3" r:id="rId5"/>
    <p:sldId id="261" r:id="rId6"/>
    <p:sldId id="258" r:id="rId7"/>
    <p:sldId id="259" r:id="rId8"/>
    <p:sldId id="262" r:id="rId9"/>
    <p:sldId id="263" r:id="rId10"/>
    <p:sldId id="266" r:id="rId11"/>
    <p:sldId id="267" r:id="rId12"/>
    <p:sldId id="264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9B12-4450-FAE4-C570-0A659B784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F4E7-D3F2-A2E2-C471-3B9073379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0B72-B685-1214-FB40-86CA62EE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31C9-9A4E-8264-A099-DAB80550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E56E-A6B1-A6C1-5794-63638992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780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F302-6D28-99D5-8671-9A94A7A2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F74E0-FDA4-5B22-A0EA-C7D6F434D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6DF33-809B-123C-A9B2-DF547E4D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C116-C883-4BF9-3247-73F435FC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218B-9C4D-E9B8-B24D-79A2187F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80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D3D98-21DE-5BF2-B4ED-EC502D854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BC91C-66B3-8972-9000-B5D530FD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F515-4D9F-ADD7-3D44-600AEF1D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07CF-7C8B-00E2-0885-C05F75B5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C1F4-586E-B550-EBE3-EBF9F2B2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26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7C99-6618-20F5-9BC2-1AE21FD1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AEC6-7C73-23FE-17AC-613B1113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4C56-8DFE-4FA8-269E-65A56715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C64D-5F3F-89DB-25FD-3698FB57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FACE-AB5C-0805-411B-5FA18AB6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18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2AA8-E6C3-93B0-95B3-3CE12D35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F96F-A9CC-C60A-736F-3BF042A0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FF74-11E4-0361-96B5-A56F2E39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E956-8589-1AEA-480E-5E6DD963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556F-55A9-1C25-65FB-2D2B543A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84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79FB-C77C-8A92-972B-08917C29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16A5-FB70-6854-37B2-3B268259C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20F44-4339-8122-EF8A-1A535A2B1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964A0-EF1A-AEFB-725F-D33BF3BE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410D9-7576-3871-C156-DCBE466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F164-D219-78E2-F457-B074294C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90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7E69-7054-A43B-6D99-2AC022A2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15CF8-825B-F98F-9001-7E9C843DC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2FB0F-F3A5-C04E-AF91-01E27A384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E1523-62A9-2CAD-FDA1-EF0A62DBB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D6BAE-1351-0BEB-C10E-255BDF77F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CFAD2-4D70-4578-FB92-3712BD3D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CF4A0-F400-44EB-3938-890C7368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92483-433B-0EBB-9C4A-E6A2AF9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39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4142-0E60-1CFE-9B60-1526FEB1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24581-EA41-DCDB-FEAA-5F62706B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42FDB-7ACF-79FC-A524-8EB273A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A55B3-372F-3B95-3402-B4C02775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78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73581-AC89-530D-EEC3-155C1A06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87B52-D08D-1991-C882-3FB143E3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EA76D-A0A7-F3F5-E972-228ACF00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088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24FD-82BB-2080-E6C6-E39098B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F4AA-329E-16DA-549D-79E3A1FD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2D525-9D43-1D9B-8EBB-883AE2BB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BB4FF-0D97-D233-27CC-AF5C81D9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9E1C1-3366-FE59-65BC-1248D52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C54C-FB0F-37BC-F650-18856095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689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A6B9-B4D3-B1BB-228C-B6C3308E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CFAAB-D080-F3D1-240E-118AC6EF6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ABF0B-052C-E35E-65BE-8D0577585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F239C-22ED-0386-4546-0C63907F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45CC-3D7C-3BD2-262A-65C28D99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2644E-D135-9AD1-652A-83F50A22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873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665C6-6642-6B3E-5485-49B4498E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C0A6E-1226-9CFF-65A9-50E99093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E971-2E58-93E9-CBF9-DAB27C0BC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91E9-B704-37A8-4C4E-A930660C1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D979-0C0B-467D-B366-4AA76382F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7351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4405-1B3D-5896-BEE4-9D80BD470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352684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0482A-460A-3F51-7DCF-4B4EEC8705B0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FCAA5-7A57-D344-3826-562B36202237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C70FD-EEAB-F42D-9A18-574BC6F45CC6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AA06E-F18D-B44B-0EC3-E6BA3F6C6EA5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9117D-6AC6-41DF-FAE4-D0EFE38A36D5}"/>
              </a:ext>
            </a:extLst>
          </p:cNvPr>
          <p:cNvSpPr/>
          <p:nvPr/>
        </p:nvSpPr>
        <p:spPr>
          <a:xfrm>
            <a:off x="1426591" y="1412200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8DA9C-CFF4-C0B5-8FE4-BEE4FE1CE815}"/>
              </a:ext>
            </a:extLst>
          </p:cNvPr>
          <p:cNvSpPr/>
          <p:nvPr/>
        </p:nvSpPr>
        <p:spPr>
          <a:xfrm>
            <a:off x="1426591" y="3251998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2D5B8-FBC5-5880-C5E1-FC53BD40D6E0}"/>
              </a:ext>
            </a:extLst>
          </p:cNvPr>
          <p:cNvSpPr txBox="1"/>
          <p:nvPr/>
        </p:nvSpPr>
        <p:spPr>
          <a:xfrm>
            <a:off x="1547567" y="3463901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Asencio Serrano, Francisco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A8B3E-9352-F6C0-5531-CAF975A9E1E6}"/>
              </a:ext>
            </a:extLst>
          </p:cNvPr>
          <p:cNvSpPr txBox="1"/>
          <p:nvPr/>
        </p:nvSpPr>
        <p:spPr>
          <a:xfrm>
            <a:off x="1538141" y="1624103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5F0FA4-1F11-B2ED-5CBA-D3B17EC1CD8E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Paciente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C2AD34-1319-8214-15EB-CCB2AAF17FFD}"/>
              </a:ext>
            </a:extLst>
          </p:cNvPr>
          <p:cNvSpPr/>
          <p:nvPr/>
        </p:nvSpPr>
        <p:spPr>
          <a:xfrm>
            <a:off x="10078289" y="2573767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410F4D-1F4D-6024-15A0-20171EF45C58}"/>
              </a:ext>
            </a:extLst>
          </p:cNvPr>
          <p:cNvSpPr/>
          <p:nvPr/>
        </p:nvSpPr>
        <p:spPr>
          <a:xfrm>
            <a:off x="9128529" y="2573766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EFC7FA-C833-9040-D54A-1A69A330FDEA}"/>
              </a:ext>
            </a:extLst>
          </p:cNvPr>
          <p:cNvSpPr/>
          <p:nvPr/>
        </p:nvSpPr>
        <p:spPr>
          <a:xfrm>
            <a:off x="10078289" y="4395576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A02A4-9C51-924F-F804-C9E5E79C07AA}"/>
              </a:ext>
            </a:extLst>
          </p:cNvPr>
          <p:cNvSpPr/>
          <p:nvPr/>
        </p:nvSpPr>
        <p:spPr>
          <a:xfrm>
            <a:off x="9128529" y="4395575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729A8-75FE-4662-D8CA-4AC721358E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0C22D-DE77-0EA9-012D-49BD46B7FB31}"/>
              </a:ext>
            </a:extLst>
          </p:cNvPr>
          <p:cNvSpPr/>
          <p:nvPr/>
        </p:nvSpPr>
        <p:spPr>
          <a:xfrm>
            <a:off x="3621077" y="454065"/>
            <a:ext cx="5048312" cy="51202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8F357-9AA6-33C5-1449-394E4431E580}"/>
              </a:ext>
            </a:extLst>
          </p:cNvPr>
          <p:cNvSpPr txBox="1"/>
          <p:nvPr/>
        </p:nvSpPr>
        <p:spPr>
          <a:xfrm>
            <a:off x="3740773" y="502707"/>
            <a:ext cx="18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Nuevo Paciente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937207-0A89-5870-0C3B-2EB0CD640B1C}"/>
              </a:ext>
            </a:extLst>
          </p:cNvPr>
          <p:cNvSpPr/>
          <p:nvPr/>
        </p:nvSpPr>
        <p:spPr>
          <a:xfrm>
            <a:off x="3850149" y="1231801"/>
            <a:ext cx="465000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Figueroa Castillo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BEBC9F-496B-34AA-C0C4-2B5632604998}"/>
              </a:ext>
            </a:extLst>
          </p:cNvPr>
          <p:cNvSpPr/>
          <p:nvPr/>
        </p:nvSpPr>
        <p:spPr>
          <a:xfrm>
            <a:off x="3867415" y="1973382"/>
            <a:ext cx="465000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Montserrat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D375D30-C53F-9D44-0CB1-7EECF4605E4C}"/>
              </a:ext>
            </a:extLst>
          </p:cNvPr>
          <p:cNvSpPr/>
          <p:nvPr/>
        </p:nvSpPr>
        <p:spPr>
          <a:xfrm>
            <a:off x="3872128" y="2688369"/>
            <a:ext cx="465000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33 3950 1955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919181-2BE0-6C0A-CEF5-7ECFD90137A1}"/>
              </a:ext>
            </a:extLst>
          </p:cNvPr>
          <p:cNvSpPr/>
          <p:nvPr/>
        </p:nvSpPr>
        <p:spPr>
          <a:xfrm>
            <a:off x="3867415" y="3424295"/>
            <a:ext cx="464136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monste@gmail.com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756577-1227-3306-2396-1F0C27F8E350}"/>
              </a:ext>
            </a:extLst>
          </p:cNvPr>
          <p:cNvSpPr/>
          <p:nvPr/>
        </p:nvSpPr>
        <p:spPr>
          <a:xfrm>
            <a:off x="3853938" y="4161976"/>
            <a:ext cx="2242062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mm/</a:t>
            </a:r>
            <a:r>
              <a:rPr lang="es-419" sz="1600" dirty="0" err="1"/>
              <a:t>dd</a:t>
            </a:r>
            <a:r>
              <a:rPr lang="es-419" sz="1600" dirty="0"/>
              <a:t>/</a:t>
            </a:r>
            <a:r>
              <a:rPr lang="es-419" sz="1600" dirty="0" err="1"/>
              <a:t>yyyy</a:t>
            </a:r>
            <a:endParaRPr lang="es-419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7C58-850C-567E-5F30-88CF9C29485A}"/>
              </a:ext>
            </a:extLst>
          </p:cNvPr>
          <p:cNvSpPr txBox="1"/>
          <p:nvPr/>
        </p:nvSpPr>
        <p:spPr>
          <a:xfrm>
            <a:off x="3850145" y="878583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Apellidos: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F8F48-0B16-1EF5-B0AC-D8C627947C67}"/>
              </a:ext>
            </a:extLst>
          </p:cNvPr>
          <p:cNvSpPr txBox="1"/>
          <p:nvPr/>
        </p:nvSpPr>
        <p:spPr>
          <a:xfrm>
            <a:off x="3867415" y="1592208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Nombre: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ABA1C-AB10-94B8-37D8-7D0DBA19F168}"/>
              </a:ext>
            </a:extLst>
          </p:cNvPr>
          <p:cNvSpPr txBox="1"/>
          <p:nvPr/>
        </p:nvSpPr>
        <p:spPr>
          <a:xfrm>
            <a:off x="3837560" y="2335475"/>
            <a:ext cx="215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Teléfono: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5133C-B6EC-2FBF-5139-BE4CF04A2143}"/>
              </a:ext>
            </a:extLst>
          </p:cNvPr>
          <p:cNvSpPr txBox="1"/>
          <p:nvPr/>
        </p:nvSpPr>
        <p:spPr>
          <a:xfrm>
            <a:off x="3858782" y="3050326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Email: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DB713B-7EB4-5972-F9E3-F8EF7D45CD77}"/>
              </a:ext>
            </a:extLst>
          </p:cNvPr>
          <p:cNvSpPr txBox="1"/>
          <p:nvPr/>
        </p:nvSpPr>
        <p:spPr>
          <a:xfrm>
            <a:off x="3819370" y="3786458"/>
            <a:ext cx="24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Fecha de Nacimiento: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3C911F-F23C-CCA1-9A59-9253EFE326DA}"/>
              </a:ext>
            </a:extLst>
          </p:cNvPr>
          <p:cNvSpPr/>
          <p:nvPr/>
        </p:nvSpPr>
        <p:spPr>
          <a:xfrm>
            <a:off x="7457565" y="5054586"/>
            <a:ext cx="1042585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Guardar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F04228-EF11-466A-0A4F-C2903767497C}"/>
              </a:ext>
            </a:extLst>
          </p:cNvPr>
          <p:cNvSpPr txBox="1"/>
          <p:nvPr/>
        </p:nvSpPr>
        <p:spPr>
          <a:xfrm>
            <a:off x="8296193" y="503550"/>
            <a:ext cx="311392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52B27F-9627-8A4B-CEA3-E00ABD58506F}"/>
              </a:ext>
            </a:extLst>
          </p:cNvPr>
          <p:cNvSpPr txBox="1"/>
          <p:nvPr/>
        </p:nvSpPr>
        <p:spPr>
          <a:xfrm>
            <a:off x="6224738" y="3797348"/>
            <a:ext cx="24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Sexo: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8493902-2C97-CE00-8EE4-00DDF993AFD2}"/>
              </a:ext>
            </a:extLst>
          </p:cNvPr>
          <p:cNvSpPr/>
          <p:nvPr/>
        </p:nvSpPr>
        <p:spPr>
          <a:xfrm>
            <a:off x="6328861" y="4268395"/>
            <a:ext cx="179109" cy="1885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0CCBB2-9CBC-7462-046F-853CBE34E7FA}"/>
              </a:ext>
            </a:extLst>
          </p:cNvPr>
          <p:cNvSpPr txBox="1"/>
          <p:nvPr/>
        </p:nvSpPr>
        <p:spPr>
          <a:xfrm>
            <a:off x="6569060" y="4155790"/>
            <a:ext cx="2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B942C32-75DC-0376-605B-29A2D3603C60}"/>
              </a:ext>
            </a:extLst>
          </p:cNvPr>
          <p:cNvSpPr/>
          <p:nvPr/>
        </p:nvSpPr>
        <p:spPr>
          <a:xfrm>
            <a:off x="7458267" y="4290602"/>
            <a:ext cx="179109" cy="1885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A8695D-37A4-C3B8-8493-63F762584D63}"/>
              </a:ext>
            </a:extLst>
          </p:cNvPr>
          <p:cNvSpPr txBox="1"/>
          <p:nvPr/>
        </p:nvSpPr>
        <p:spPr>
          <a:xfrm>
            <a:off x="7698466" y="4177997"/>
            <a:ext cx="2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</a:t>
            </a:r>
          </a:p>
        </p:txBody>
      </p:sp>
      <p:pic>
        <p:nvPicPr>
          <p:cNvPr id="41" name="Picture 40" descr="Shape&#10;&#10;Description automatically generated with low confidence">
            <a:extLst>
              <a:ext uri="{FF2B5EF4-FFF2-40B4-BE49-F238E27FC236}">
                <a16:creationId xmlns:a16="http://schemas.microsoft.com/office/drawing/2014/main" id="{BF8EDDB9-0EF5-7597-F339-56AF88AC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26" y="5281289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8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0482A-460A-3F51-7DCF-4B4EEC8705B0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FCAA5-7A57-D344-3826-562B36202237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C70FD-EEAB-F42D-9A18-574BC6F45CC6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AA06E-F18D-B44B-0EC3-E6BA3F6C6EA5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9117D-6AC6-41DF-FAE4-D0EFE38A36D5}"/>
              </a:ext>
            </a:extLst>
          </p:cNvPr>
          <p:cNvSpPr/>
          <p:nvPr/>
        </p:nvSpPr>
        <p:spPr>
          <a:xfrm>
            <a:off x="1426591" y="1412200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8DA9C-CFF4-C0B5-8FE4-BEE4FE1CE815}"/>
              </a:ext>
            </a:extLst>
          </p:cNvPr>
          <p:cNvSpPr/>
          <p:nvPr/>
        </p:nvSpPr>
        <p:spPr>
          <a:xfrm>
            <a:off x="1426591" y="3251998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2D5B8-FBC5-5880-C5E1-FC53BD40D6E0}"/>
              </a:ext>
            </a:extLst>
          </p:cNvPr>
          <p:cNvSpPr txBox="1"/>
          <p:nvPr/>
        </p:nvSpPr>
        <p:spPr>
          <a:xfrm>
            <a:off x="1547567" y="3463901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Asencio Serrano, Francisco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A8B3E-9352-F6C0-5531-CAF975A9E1E6}"/>
              </a:ext>
            </a:extLst>
          </p:cNvPr>
          <p:cNvSpPr txBox="1"/>
          <p:nvPr/>
        </p:nvSpPr>
        <p:spPr>
          <a:xfrm>
            <a:off x="1538141" y="1624103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C2AD34-1319-8214-15EB-CCB2AAF17FFD}"/>
              </a:ext>
            </a:extLst>
          </p:cNvPr>
          <p:cNvSpPr/>
          <p:nvPr/>
        </p:nvSpPr>
        <p:spPr>
          <a:xfrm>
            <a:off x="10078289" y="2573767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410F4D-1F4D-6024-15A0-20171EF45C58}"/>
              </a:ext>
            </a:extLst>
          </p:cNvPr>
          <p:cNvSpPr/>
          <p:nvPr/>
        </p:nvSpPr>
        <p:spPr>
          <a:xfrm>
            <a:off x="9128529" y="2573766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EFC7FA-C833-9040-D54A-1A69A330FDEA}"/>
              </a:ext>
            </a:extLst>
          </p:cNvPr>
          <p:cNvSpPr/>
          <p:nvPr/>
        </p:nvSpPr>
        <p:spPr>
          <a:xfrm>
            <a:off x="10078289" y="4395576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A02A4-9C51-924F-F804-C9E5E79C07AA}"/>
              </a:ext>
            </a:extLst>
          </p:cNvPr>
          <p:cNvSpPr/>
          <p:nvPr/>
        </p:nvSpPr>
        <p:spPr>
          <a:xfrm>
            <a:off x="9128529" y="4395575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EDB2E-160C-BE8E-37C0-49CE8DC44C86}"/>
              </a:ext>
            </a:extLst>
          </p:cNvPr>
          <p:cNvSpPr/>
          <p:nvPr/>
        </p:nvSpPr>
        <p:spPr>
          <a:xfrm>
            <a:off x="1426591" y="5121339"/>
            <a:ext cx="9605912" cy="11097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293AD-CFB2-2F23-2398-8AAAAE613DA2}"/>
              </a:ext>
            </a:extLst>
          </p:cNvPr>
          <p:cNvSpPr txBox="1"/>
          <p:nvPr/>
        </p:nvSpPr>
        <p:spPr>
          <a:xfrm>
            <a:off x="1547567" y="5233897"/>
            <a:ext cx="3083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Figueroa Castillo, Montserrat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013DD1-D61D-D298-9A89-4FE17721ADD5}"/>
              </a:ext>
            </a:extLst>
          </p:cNvPr>
          <p:cNvSpPr/>
          <p:nvPr/>
        </p:nvSpPr>
        <p:spPr>
          <a:xfrm>
            <a:off x="11510049" y="581070"/>
            <a:ext cx="253117" cy="5650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6531C-3A3E-BC82-4C50-FC6945FAA505}"/>
              </a:ext>
            </a:extLst>
          </p:cNvPr>
          <p:cNvSpPr/>
          <p:nvPr/>
        </p:nvSpPr>
        <p:spPr>
          <a:xfrm rot="16200000">
            <a:off x="11508891" y="569513"/>
            <a:ext cx="256411" cy="2606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E9B1D-6CA8-517F-5114-599EBF6A7B81}"/>
              </a:ext>
            </a:extLst>
          </p:cNvPr>
          <p:cNvSpPr/>
          <p:nvPr/>
        </p:nvSpPr>
        <p:spPr>
          <a:xfrm>
            <a:off x="11506755" y="2824433"/>
            <a:ext cx="256411" cy="2539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290091-10AE-0B39-C7B6-43C27D9CE6CD}"/>
              </a:ext>
            </a:extLst>
          </p:cNvPr>
          <p:cNvSpPr/>
          <p:nvPr/>
        </p:nvSpPr>
        <p:spPr>
          <a:xfrm rot="5400000">
            <a:off x="11508891" y="5991588"/>
            <a:ext cx="256411" cy="2606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&gt;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19367382-CF65-235A-239F-73C815203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62" y="828060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2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BE7988-EA09-E207-AC47-A07BA7EDAB9A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AC06C-8EE7-E7B8-AA7D-F33E93E35423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92339-527D-E3CF-4A0F-4041EFABE49B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FB8E7-8B32-09D6-B57F-34C2C4307202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7FCEB-046D-A4B4-FF6B-0AE091C7643A}"/>
              </a:ext>
            </a:extLst>
          </p:cNvPr>
          <p:cNvSpPr/>
          <p:nvPr/>
        </p:nvSpPr>
        <p:spPr>
          <a:xfrm>
            <a:off x="1361200" y="1649689"/>
            <a:ext cx="9775595" cy="28216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0B63-C5FF-2DF8-2530-BA302A3B9A02}"/>
              </a:ext>
            </a:extLst>
          </p:cNvPr>
          <p:cNvSpPr/>
          <p:nvPr/>
        </p:nvSpPr>
        <p:spPr>
          <a:xfrm>
            <a:off x="1361200" y="1649690"/>
            <a:ext cx="9775595" cy="413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3CFDC1-6CE7-2951-DBC2-8249597A8F22}"/>
              </a:ext>
            </a:extLst>
          </p:cNvPr>
          <p:cNvSpPr/>
          <p:nvPr/>
        </p:nvSpPr>
        <p:spPr>
          <a:xfrm>
            <a:off x="3506771" y="2174244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BD549-9370-2955-F4AD-CF8BCF49C11C}"/>
              </a:ext>
            </a:extLst>
          </p:cNvPr>
          <p:cNvSpPr/>
          <p:nvPr/>
        </p:nvSpPr>
        <p:spPr>
          <a:xfrm>
            <a:off x="3506773" y="2616956"/>
            <a:ext cx="7488026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735255-0D8B-0BFD-0B4C-FF4EF48FCE25}"/>
              </a:ext>
            </a:extLst>
          </p:cNvPr>
          <p:cNvSpPr/>
          <p:nvPr/>
        </p:nvSpPr>
        <p:spPr>
          <a:xfrm>
            <a:off x="3506772" y="3073941"/>
            <a:ext cx="7488027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Sí/No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78F3F-6C59-6CFF-CB27-805CEEFE8597}"/>
              </a:ext>
            </a:extLst>
          </p:cNvPr>
          <p:cNvSpPr/>
          <p:nvPr/>
        </p:nvSpPr>
        <p:spPr>
          <a:xfrm>
            <a:off x="3506771" y="3520950"/>
            <a:ext cx="748802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 largo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68979-857D-30F7-0A1C-2FBDEBB12090}"/>
              </a:ext>
            </a:extLst>
          </p:cNvPr>
          <p:cNvSpPr txBox="1"/>
          <p:nvPr/>
        </p:nvSpPr>
        <p:spPr>
          <a:xfrm>
            <a:off x="2340393" y="2172756"/>
            <a:ext cx="116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Medicina: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B6304-96B7-2474-F8C9-7756F5AC72D4}"/>
              </a:ext>
            </a:extLst>
          </p:cNvPr>
          <p:cNvSpPr txBox="1"/>
          <p:nvPr/>
        </p:nvSpPr>
        <p:spPr>
          <a:xfrm>
            <a:off x="2893428" y="2605590"/>
            <a:ext cx="5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Día: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F208D-A06D-15B1-949C-D5571649C55D}"/>
              </a:ext>
            </a:extLst>
          </p:cNvPr>
          <p:cNvSpPr txBox="1"/>
          <p:nvPr/>
        </p:nvSpPr>
        <p:spPr>
          <a:xfrm>
            <a:off x="1361200" y="3059668"/>
            <a:ext cx="21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Efectos Secundarios: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CBB3-4701-6081-543C-8D31650D64D9}"/>
              </a:ext>
            </a:extLst>
          </p:cNvPr>
          <p:cNvSpPr txBox="1"/>
          <p:nvPr/>
        </p:nvSpPr>
        <p:spPr>
          <a:xfrm>
            <a:off x="2672200" y="3504066"/>
            <a:ext cx="82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Razón: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11932F-5C7B-CEB9-F93F-DE1C03E62422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Plantilla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EB5E1A-2159-01C6-8E54-D6325395CD2A}"/>
              </a:ext>
            </a:extLst>
          </p:cNvPr>
          <p:cNvSpPr/>
          <p:nvPr/>
        </p:nvSpPr>
        <p:spPr>
          <a:xfrm>
            <a:off x="10178583" y="4014548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998FEE-5082-2E1B-E5B8-8FEECB851CCD}"/>
              </a:ext>
            </a:extLst>
          </p:cNvPr>
          <p:cNvSpPr/>
          <p:nvPr/>
        </p:nvSpPr>
        <p:spPr>
          <a:xfrm>
            <a:off x="9228823" y="4014547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3C5C3ED7-D5C4-D2D0-F100-70F75A292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38" y="5685601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5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0468D33-25A9-402B-AF28-57A90A60F294}"/>
              </a:ext>
            </a:extLst>
          </p:cNvPr>
          <p:cNvSpPr txBox="1"/>
          <p:nvPr/>
        </p:nvSpPr>
        <p:spPr>
          <a:xfrm>
            <a:off x="2893428" y="2605590"/>
            <a:ext cx="5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Día: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BE7988-EA09-E207-AC47-A07BA7EDAB9A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AC06C-8EE7-E7B8-AA7D-F33E93E35423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92339-527D-E3CF-4A0F-4041EFABE49B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FB8E7-8B32-09D6-B57F-34C2C4307202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7FCEB-046D-A4B4-FF6B-0AE091C7643A}"/>
              </a:ext>
            </a:extLst>
          </p:cNvPr>
          <p:cNvSpPr/>
          <p:nvPr/>
        </p:nvSpPr>
        <p:spPr>
          <a:xfrm>
            <a:off x="1361200" y="1649689"/>
            <a:ext cx="9775595" cy="28216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0B63-C5FF-2DF8-2530-BA302A3B9A02}"/>
              </a:ext>
            </a:extLst>
          </p:cNvPr>
          <p:cNvSpPr/>
          <p:nvPr/>
        </p:nvSpPr>
        <p:spPr>
          <a:xfrm>
            <a:off x="1361200" y="1649690"/>
            <a:ext cx="9775595" cy="413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3CFDC1-6CE7-2951-DBC2-8249597A8F22}"/>
              </a:ext>
            </a:extLst>
          </p:cNvPr>
          <p:cNvSpPr/>
          <p:nvPr/>
        </p:nvSpPr>
        <p:spPr>
          <a:xfrm>
            <a:off x="3506771" y="2174244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BD549-9370-2955-F4AD-CF8BCF49C11C}"/>
              </a:ext>
            </a:extLst>
          </p:cNvPr>
          <p:cNvSpPr/>
          <p:nvPr/>
        </p:nvSpPr>
        <p:spPr>
          <a:xfrm>
            <a:off x="3506773" y="2616956"/>
            <a:ext cx="7488026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735255-0D8B-0BFD-0B4C-FF4EF48FCE25}"/>
              </a:ext>
            </a:extLst>
          </p:cNvPr>
          <p:cNvSpPr/>
          <p:nvPr/>
        </p:nvSpPr>
        <p:spPr>
          <a:xfrm>
            <a:off x="3506772" y="3073941"/>
            <a:ext cx="7488027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Sí/No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78F3F-6C59-6CFF-CB27-805CEEFE8597}"/>
              </a:ext>
            </a:extLst>
          </p:cNvPr>
          <p:cNvSpPr/>
          <p:nvPr/>
        </p:nvSpPr>
        <p:spPr>
          <a:xfrm>
            <a:off x="3506771" y="3520950"/>
            <a:ext cx="748802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 largo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11932F-5C7B-CEB9-F93F-DE1C03E62422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Plantilla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EB5E1A-2159-01C6-8E54-D6325395CD2A}"/>
              </a:ext>
            </a:extLst>
          </p:cNvPr>
          <p:cNvSpPr/>
          <p:nvPr/>
        </p:nvSpPr>
        <p:spPr>
          <a:xfrm>
            <a:off x="10178583" y="4014548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998FEE-5082-2E1B-E5B8-8FEECB851CCD}"/>
              </a:ext>
            </a:extLst>
          </p:cNvPr>
          <p:cNvSpPr/>
          <p:nvPr/>
        </p:nvSpPr>
        <p:spPr>
          <a:xfrm>
            <a:off x="9228823" y="4014547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DC432E-BAB8-7F9D-0A42-5205E94D64CD}"/>
              </a:ext>
            </a:extLst>
          </p:cNvPr>
          <p:cNvSpPr/>
          <p:nvPr/>
        </p:nvSpPr>
        <p:spPr>
          <a:xfrm>
            <a:off x="-786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3A9B57-084D-1F53-FF51-1B0039B4CA50}"/>
              </a:ext>
            </a:extLst>
          </p:cNvPr>
          <p:cNvSpPr txBox="1"/>
          <p:nvPr/>
        </p:nvSpPr>
        <p:spPr>
          <a:xfrm>
            <a:off x="2340393" y="2172756"/>
            <a:ext cx="116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Medicina: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FF9F0E-667B-A808-93D6-401E9B00A30D}"/>
              </a:ext>
            </a:extLst>
          </p:cNvPr>
          <p:cNvSpPr txBox="1"/>
          <p:nvPr/>
        </p:nvSpPr>
        <p:spPr>
          <a:xfrm>
            <a:off x="1361200" y="3059668"/>
            <a:ext cx="21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Efectos Secundarios: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118914-DA61-C2EC-38EE-77208F3C3E1F}"/>
              </a:ext>
            </a:extLst>
          </p:cNvPr>
          <p:cNvSpPr txBox="1"/>
          <p:nvPr/>
        </p:nvSpPr>
        <p:spPr>
          <a:xfrm>
            <a:off x="2672200" y="3504066"/>
            <a:ext cx="82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Razón: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72E493-80E2-F985-1761-45D7897FBD6D}"/>
              </a:ext>
            </a:extLst>
          </p:cNvPr>
          <p:cNvSpPr/>
          <p:nvPr/>
        </p:nvSpPr>
        <p:spPr>
          <a:xfrm>
            <a:off x="2832448" y="881459"/>
            <a:ext cx="6527103" cy="51202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1B670-43AA-8308-9E56-A633E81E290C}"/>
              </a:ext>
            </a:extLst>
          </p:cNvPr>
          <p:cNvSpPr txBox="1"/>
          <p:nvPr/>
        </p:nvSpPr>
        <p:spPr>
          <a:xfrm>
            <a:off x="2916971" y="950314"/>
            <a:ext cx="18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Nueva Plantilla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ADC0A0-D9BA-024F-8C93-E1D9048D8D64}"/>
              </a:ext>
            </a:extLst>
          </p:cNvPr>
          <p:cNvSpPr txBox="1"/>
          <p:nvPr/>
        </p:nvSpPr>
        <p:spPr>
          <a:xfrm>
            <a:off x="9033731" y="911809"/>
            <a:ext cx="311392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5A1803-6E83-A188-DDE9-DFB6A40FA025}"/>
              </a:ext>
            </a:extLst>
          </p:cNvPr>
          <p:cNvSpPr/>
          <p:nvPr/>
        </p:nvSpPr>
        <p:spPr>
          <a:xfrm>
            <a:off x="8186238" y="5495582"/>
            <a:ext cx="1042585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Guardar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34C3BA-A166-E55D-6F57-1AC7B9C52BF4}"/>
              </a:ext>
            </a:extLst>
          </p:cNvPr>
          <p:cNvSpPr/>
          <p:nvPr/>
        </p:nvSpPr>
        <p:spPr>
          <a:xfrm>
            <a:off x="4874823" y="1430170"/>
            <a:ext cx="2844152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 err="1"/>
              <a:t>Ecosonograma</a:t>
            </a:r>
            <a:endParaRPr lang="es-419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5E0DF4-18FB-E9D9-CCA9-DDA62739D268}"/>
              </a:ext>
            </a:extLst>
          </p:cNvPr>
          <p:cNvSpPr/>
          <p:nvPr/>
        </p:nvSpPr>
        <p:spPr>
          <a:xfrm>
            <a:off x="4064523" y="1940998"/>
            <a:ext cx="240226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Consulta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E3BB989-34CD-13B3-9769-D23672D6959D}"/>
              </a:ext>
            </a:extLst>
          </p:cNvPr>
          <p:cNvSpPr/>
          <p:nvPr/>
        </p:nvSpPr>
        <p:spPr>
          <a:xfrm>
            <a:off x="7250782" y="1948010"/>
            <a:ext cx="1874363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AF84BE-26AA-6492-EE59-0D84E3532366}"/>
              </a:ext>
            </a:extLst>
          </p:cNvPr>
          <p:cNvSpPr txBox="1"/>
          <p:nvPr/>
        </p:nvSpPr>
        <p:spPr>
          <a:xfrm>
            <a:off x="2940905" y="1419572"/>
            <a:ext cx="21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Título de plantilla: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D1FA-E3CB-0633-49E7-A9DCAADF4A80}"/>
              </a:ext>
            </a:extLst>
          </p:cNvPr>
          <p:cNvSpPr txBox="1"/>
          <p:nvPr/>
        </p:nvSpPr>
        <p:spPr>
          <a:xfrm>
            <a:off x="2928188" y="1928531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Campo: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7903F9-BE69-5142-8DD6-98AEFC935267}"/>
              </a:ext>
            </a:extLst>
          </p:cNvPr>
          <p:cNvSpPr txBox="1"/>
          <p:nvPr/>
        </p:nvSpPr>
        <p:spPr>
          <a:xfrm>
            <a:off x="6570769" y="1959592"/>
            <a:ext cx="7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Tipo: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82566E-D41A-FE93-2E95-F99FC5C15F7D}"/>
              </a:ext>
            </a:extLst>
          </p:cNvPr>
          <p:cNvSpPr txBox="1"/>
          <p:nvPr/>
        </p:nvSpPr>
        <p:spPr>
          <a:xfrm>
            <a:off x="7788025" y="1374873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Color: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21F80EE-72C7-FFF3-C84A-9CDDB68619FE}"/>
              </a:ext>
            </a:extLst>
          </p:cNvPr>
          <p:cNvSpPr/>
          <p:nvPr/>
        </p:nvSpPr>
        <p:spPr>
          <a:xfrm>
            <a:off x="8641886" y="1376528"/>
            <a:ext cx="444938" cy="3676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6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E090DB4-7870-028C-DC0E-3E7FC27DF407}"/>
              </a:ext>
            </a:extLst>
          </p:cNvPr>
          <p:cNvSpPr/>
          <p:nvPr/>
        </p:nvSpPr>
        <p:spPr>
          <a:xfrm>
            <a:off x="4064523" y="2514090"/>
            <a:ext cx="240226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Embarazo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F8B522-CC7D-710D-982B-E968A9A3F58C}"/>
              </a:ext>
            </a:extLst>
          </p:cNvPr>
          <p:cNvSpPr/>
          <p:nvPr/>
        </p:nvSpPr>
        <p:spPr>
          <a:xfrm>
            <a:off x="7250782" y="2521102"/>
            <a:ext cx="1874363" cy="36764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tx1"/>
                </a:solidFill>
              </a:rPr>
              <a:t>Sí/No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D42F7-5F0E-524A-B525-619171294CA6}"/>
              </a:ext>
            </a:extLst>
          </p:cNvPr>
          <p:cNvSpPr txBox="1"/>
          <p:nvPr/>
        </p:nvSpPr>
        <p:spPr>
          <a:xfrm>
            <a:off x="2928188" y="2501623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Campo: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87E274-A05F-784E-E703-5055B6767CAD}"/>
              </a:ext>
            </a:extLst>
          </p:cNvPr>
          <p:cNvSpPr txBox="1"/>
          <p:nvPr/>
        </p:nvSpPr>
        <p:spPr>
          <a:xfrm>
            <a:off x="6570769" y="2532684"/>
            <a:ext cx="7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Tipo: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E6AA1F-4204-FDCF-CC3A-58909FDCFC35}"/>
              </a:ext>
            </a:extLst>
          </p:cNvPr>
          <p:cNvSpPr/>
          <p:nvPr/>
        </p:nvSpPr>
        <p:spPr>
          <a:xfrm>
            <a:off x="7285820" y="2881737"/>
            <a:ext cx="1801004" cy="12141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A90453-D197-80F7-8B06-6748025AA180}"/>
              </a:ext>
            </a:extLst>
          </p:cNvPr>
          <p:cNvSpPr txBox="1"/>
          <p:nvPr/>
        </p:nvSpPr>
        <p:spPr>
          <a:xfrm>
            <a:off x="7317064" y="2895555"/>
            <a:ext cx="1234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Texto</a:t>
            </a:r>
          </a:p>
          <a:p>
            <a:r>
              <a:rPr lang="es-419" dirty="0"/>
              <a:t>Texto largo</a:t>
            </a:r>
          </a:p>
          <a:p>
            <a:r>
              <a:rPr lang="es-419" dirty="0"/>
              <a:t>Sí/No</a:t>
            </a:r>
          </a:p>
          <a:p>
            <a:r>
              <a:rPr lang="es-419" dirty="0"/>
              <a:t>Fecha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225B6E-3B3F-EF5D-2234-E56883DD7672}"/>
              </a:ext>
            </a:extLst>
          </p:cNvPr>
          <p:cNvSpPr/>
          <p:nvPr/>
        </p:nvSpPr>
        <p:spPr>
          <a:xfrm>
            <a:off x="7285820" y="3473053"/>
            <a:ext cx="1801004" cy="3125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48" name="Picture 47" descr="Shape&#10;&#10;Description automatically generated with low confidence">
            <a:extLst>
              <a:ext uri="{FF2B5EF4-FFF2-40B4-BE49-F238E27FC236}">
                <a16:creationId xmlns:a16="http://schemas.microsoft.com/office/drawing/2014/main" id="{138FF2E8-9A9D-24AF-D6D5-FDD21D20E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165" y="2640112"/>
            <a:ext cx="150721" cy="150721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5FED345-EC4B-B270-CD66-1DE4FA2F9539}"/>
              </a:ext>
            </a:extLst>
          </p:cNvPr>
          <p:cNvSpPr/>
          <p:nvPr/>
        </p:nvSpPr>
        <p:spPr>
          <a:xfrm>
            <a:off x="5265655" y="3310827"/>
            <a:ext cx="1659118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campo</a:t>
            </a:r>
          </a:p>
        </p:txBody>
      </p:sp>
      <p:pic>
        <p:nvPicPr>
          <p:cNvPr id="54" name="Picture 53" descr="Shape&#10;&#10;Description automatically generated with low confidence">
            <a:extLst>
              <a:ext uri="{FF2B5EF4-FFF2-40B4-BE49-F238E27FC236}">
                <a16:creationId xmlns:a16="http://schemas.microsoft.com/office/drawing/2014/main" id="{F5D7BFD5-4916-97AF-6BBF-27DEF50A2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427" y="5680714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BE7988-EA09-E207-AC47-A07BA7EDAB9A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AC06C-8EE7-E7B8-AA7D-F33E93E35423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92339-527D-E3CF-4A0F-4041EFABE49B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FB8E7-8B32-09D6-B57F-34C2C4307202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7FCEB-046D-A4B4-FF6B-0AE091C7643A}"/>
              </a:ext>
            </a:extLst>
          </p:cNvPr>
          <p:cNvSpPr/>
          <p:nvPr/>
        </p:nvSpPr>
        <p:spPr>
          <a:xfrm>
            <a:off x="1361200" y="1649689"/>
            <a:ext cx="9775595" cy="28216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0B63-C5FF-2DF8-2530-BA302A3B9A02}"/>
              </a:ext>
            </a:extLst>
          </p:cNvPr>
          <p:cNvSpPr/>
          <p:nvPr/>
        </p:nvSpPr>
        <p:spPr>
          <a:xfrm>
            <a:off x="1361200" y="1649690"/>
            <a:ext cx="9775595" cy="413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3CFDC1-6CE7-2951-DBC2-8249597A8F22}"/>
              </a:ext>
            </a:extLst>
          </p:cNvPr>
          <p:cNvSpPr/>
          <p:nvPr/>
        </p:nvSpPr>
        <p:spPr>
          <a:xfrm>
            <a:off x="3506771" y="2174244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BD549-9370-2955-F4AD-CF8BCF49C11C}"/>
              </a:ext>
            </a:extLst>
          </p:cNvPr>
          <p:cNvSpPr/>
          <p:nvPr/>
        </p:nvSpPr>
        <p:spPr>
          <a:xfrm>
            <a:off x="3506773" y="2616956"/>
            <a:ext cx="7488026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735255-0D8B-0BFD-0B4C-FF4EF48FCE25}"/>
              </a:ext>
            </a:extLst>
          </p:cNvPr>
          <p:cNvSpPr/>
          <p:nvPr/>
        </p:nvSpPr>
        <p:spPr>
          <a:xfrm>
            <a:off x="3506772" y="3073941"/>
            <a:ext cx="7488027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Sí/No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78F3F-6C59-6CFF-CB27-805CEEFE8597}"/>
              </a:ext>
            </a:extLst>
          </p:cNvPr>
          <p:cNvSpPr/>
          <p:nvPr/>
        </p:nvSpPr>
        <p:spPr>
          <a:xfrm>
            <a:off x="3506771" y="3520950"/>
            <a:ext cx="748802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 largo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F208D-A06D-15B1-949C-D5571649C55D}"/>
              </a:ext>
            </a:extLst>
          </p:cNvPr>
          <p:cNvSpPr txBox="1"/>
          <p:nvPr/>
        </p:nvSpPr>
        <p:spPr>
          <a:xfrm>
            <a:off x="1361200" y="3059668"/>
            <a:ext cx="21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Efectos Secundarios: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CBB3-4701-6081-543C-8D31650D64D9}"/>
              </a:ext>
            </a:extLst>
          </p:cNvPr>
          <p:cNvSpPr txBox="1"/>
          <p:nvPr/>
        </p:nvSpPr>
        <p:spPr>
          <a:xfrm>
            <a:off x="2672200" y="3504066"/>
            <a:ext cx="82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Razón: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EB5E1A-2159-01C6-8E54-D6325395CD2A}"/>
              </a:ext>
            </a:extLst>
          </p:cNvPr>
          <p:cNvSpPr/>
          <p:nvPr/>
        </p:nvSpPr>
        <p:spPr>
          <a:xfrm>
            <a:off x="10178583" y="4014548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998FEE-5082-2E1B-E5B8-8FEECB851CCD}"/>
              </a:ext>
            </a:extLst>
          </p:cNvPr>
          <p:cNvSpPr/>
          <p:nvPr/>
        </p:nvSpPr>
        <p:spPr>
          <a:xfrm>
            <a:off x="9228823" y="4014547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E00D8-2ABA-1119-DE8F-AFB8F87A29A6}"/>
              </a:ext>
            </a:extLst>
          </p:cNvPr>
          <p:cNvSpPr/>
          <p:nvPr/>
        </p:nvSpPr>
        <p:spPr>
          <a:xfrm>
            <a:off x="1361200" y="4776672"/>
            <a:ext cx="9775595" cy="145445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DEF333-D547-5033-4F82-A56932BB89E6}"/>
              </a:ext>
            </a:extLst>
          </p:cNvPr>
          <p:cNvSpPr/>
          <p:nvPr/>
        </p:nvSpPr>
        <p:spPr>
          <a:xfrm>
            <a:off x="1361200" y="4776673"/>
            <a:ext cx="9775595" cy="4132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Ecosonograma</a:t>
            </a:r>
            <a:endParaRPr lang="es-419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215EA3-D4C7-DA1D-8A42-4CA5149DBBE8}"/>
              </a:ext>
            </a:extLst>
          </p:cNvPr>
          <p:cNvSpPr/>
          <p:nvPr/>
        </p:nvSpPr>
        <p:spPr>
          <a:xfrm>
            <a:off x="3499890" y="5342015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05487-23A2-2759-375B-23832AAE6263}"/>
              </a:ext>
            </a:extLst>
          </p:cNvPr>
          <p:cNvSpPr txBox="1"/>
          <p:nvPr/>
        </p:nvSpPr>
        <p:spPr>
          <a:xfrm>
            <a:off x="2392618" y="5342015"/>
            <a:ext cx="110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Consulta: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DFA3D7-2F64-975B-7605-EDD988CB0434}"/>
              </a:ext>
            </a:extLst>
          </p:cNvPr>
          <p:cNvSpPr/>
          <p:nvPr/>
        </p:nvSpPr>
        <p:spPr>
          <a:xfrm>
            <a:off x="3499890" y="5831485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Sí/No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4D4B38-FE28-990E-3155-A885959466CA}"/>
              </a:ext>
            </a:extLst>
          </p:cNvPr>
          <p:cNvSpPr txBox="1"/>
          <p:nvPr/>
        </p:nvSpPr>
        <p:spPr>
          <a:xfrm>
            <a:off x="2264980" y="5831485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Embarazo: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A7CBF-1551-3643-8E2E-4A33E90FDAEB}"/>
              </a:ext>
            </a:extLst>
          </p:cNvPr>
          <p:cNvSpPr txBox="1"/>
          <p:nvPr/>
        </p:nvSpPr>
        <p:spPr>
          <a:xfrm>
            <a:off x="2340393" y="2172756"/>
            <a:ext cx="116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Medicina: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5FD53-7B40-64D6-6F60-ABA2FA6496C6}"/>
              </a:ext>
            </a:extLst>
          </p:cNvPr>
          <p:cNvSpPr txBox="1"/>
          <p:nvPr/>
        </p:nvSpPr>
        <p:spPr>
          <a:xfrm>
            <a:off x="2893428" y="2605590"/>
            <a:ext cx="5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Día:</a:t>
            </a:r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65AFBEEF-0B29-8882-D0C6-5E70A3D20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34" y="981180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0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8E429-5752-56AB-17C2-9FAC7FC93FDD}"/>
              </a:ext>
            </a:extLst>
          </p:cNvPr>
          <p:cNvSpPr/>
          <p:nvPr/>
        </p:nvSpPr>
        <p:spPr>
          <a:xfrm>
            <a:off x="320510" y="292230"/>
            <a:ext cx="11519555" cy="6268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B3881-5685-94A0-C1E4-A8BB380DF52F}"/>
              </a:ext>
            </a:extLst>
          </p:cNvPr>
          <p:cNvSpPr/>
          <p:nvPr/>
        </p:nvSpPr>
        <p:spPr>
          <a:xfrm>
            <a:off x="617454" y="535507"/>
            <a:ext cx="10925666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C924F-BE7B-831B-AB22-4831E2396035}"/>
              </a:ext>
            </a:extLst>
          </p:cNvPr>
          <p:cNvSpPr/>
          <p:nvPr/>
        </p:nvSpPr>
        <p:spPr>
          <a:xfrm>
            <a:off x="617454" y="2374640"/>
            <a:ext cx="1946637" cy="3591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Detalles: Mariana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2D624-678F-AEAC-DE4D-786D4FC740CE}"/>
              </a:ext>
            </a:extLst>
          </p:cNvPr>
          <p:cNvSpPr/>
          <p:nvPr/>
        </p:nvSpPr>
        <p:spPr>
          <a:xfrm>
            <a:off x="633167" y="2948769"/>
            <a:ext cx="10925666" cy="1368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9980-0945-BB2A-30F9-DC76B008DB88}"/>
              </a:ext>
            </a:extLst>
          </p:cNvPr>
          <p:cNvSpPr txBox="1"/>
          <p:nvPr/>
        </p:nvSpPr>
        <p:spPr>
          <a:xfrm>
            <a:off x="765143" y="3019270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FF7D6E-8500-D030-D74B-598840CBAAA9}"/>
              </a:ext>
            </a:extLst>
          </p:cNvPr>
          <p:cNvSpPr/>
          <p:nvPr/>
        </p:nvSpPr>
        <p:spPr>
          <a:xfrm>
            <a:off x="633167" y="5015954"/>
            <a:ext cx="10925666" cy="1368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No hay documentos aún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37164-C8A8-5347-E68F-B7CE996F9090}"/>
              </a:ext>
            </a:extLst>
          </p:cNvPr>
          <p:cNvSpPr/>
          <p:nvPr/>
        </p:nvSpPr>
        <p:spPr>
          <a:xfrm>
            <a:off x="633167" y="4470445"/>
            <a:ext cx="1930924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055B41-BCF7-355F-1DAE-75D1EA3A15D3}"/>
              </a:ext>
            </a:extLst>
          </p:cNvPr>
          <p:cNvSpPr/>
          <p:nvPr/>
        </p:nvSpPr>
        <p:spPr>
          <a:xfrm>
            <a:off x="2774623" y="4470445"/>
            <a:ext cx="1684255" cy="369115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Ecosonograma</a:t>
            </a:r>
            <a:endParaRPr lang="es-419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10CF23C8-658E-A6D4-740C-2475F6B4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09" y="4629068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2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8E429-5752-56AB-17C2-9FAC7FC93FDD}"/>
              </a:ext>
            </a:extLst>
          </p:cNvPr>
          <p:cNvSpPr/>
          <p:nvPr/>
        </p:nvSpPr>
        <p:spPr>
          <a:xfrm>
            <a:off x="320510" y="292230"/>
            <a:ext cx="11519555" cy="6268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B3881-5685-94A0-C1E4-A8BB380DF52F}"/>
              </a:ext>
            </a:extLst>
          </p:cNvPr>
          <p:cNvSpPr/>
          <p:nvPr/>
        </p:nvSpPr>
        <p:spPr>
          <a:xfrm>
            <a:off x="617454" y="535507"/>
            <a:ext cx="10925666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C924F-BE7B-831B-AB22-4831E2396035}"/>
              </a:ext>
            </a:extLst>
          </p:cNvPr>
          <p:cNvSpPr/>
          <p:nvPr/>
        </p:nvSpPr>
        <p:spPr>
          <a:xfrm>
            <a:off x="617454" y="2374640"/>
            <a:ext cx="1946637" cy="3591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Detalles: Mariana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2D624-678F-AEAC-DE4D-786D4FC740CE}"/>
              </a:ext>
            </a:extLst>
          </p:cNvPr>
          <p:cNvSpPr/>
          <p:nvPr/>
        </p:nvSpPr>
        <p:spPr>
          <a:xfrm>
            <a:off x="633167" y="2948769"/>
            <a:ext cx="10925666" cy="1368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9980-0945-BB2A-30F9-DC76B008DB88}"/>
              </a:ext>
            </a:extLst>
          </p:cNvPr>
          <p:cNvSpPr txBox="1"/>
          <p:nvPr/>
        </p:nvSpPr>
        <p:spPr>
          <a:xfrm>
            <a:off x="765143" y="3019270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FF7D6E-8500-D030-D74B-598840CBAAA9}"/>
              </a:ext>
            </a:extLst>
          </p:cNvPr>
          <p:cNvSpPr/>
          <p:nvPr/>
        </p:nvSpPr>
        <p:spPr>
          <a:xfrm>
            <a:off x="633167" y="5015954"/>
            <a:ext cx="10925666" cy="1368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No hay documentos aún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37164-C8A8-5347-E68F-B7CE996F9090}"/>
              </a:ext>
            </a:extLst>
          </p:cNvPr>
          <p:cNvSpPr/>
          <p:nvPr/>
        </p:nvSpPr>
        <p:spPr>
          <a:xfrm>
            <a:off x="633167" y="4470445"/>
            <a:ext cx="1930924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055B41-BCF7-355F-1DAE-75D1EA3A15D3}"/>
              </a:ext>
            </a:extLst>
          </p:cNvPr>
          <p:cNvSpPr/>
          <p:nvPr/>
        </p:nvSpPr>
        <p:spPr>
          <a:xfrm>
            <a:off x="2774623" y="4470445"/>
            <a:ext cx="1684255" cy="369115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Ecosonograma</a:t>
            </a:r>
            <a:endParaRPr lang="es-41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37A95-D887-56DB-B1E9-2B6BBC7B68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65CA3-8147-4434-E604-43C65789BBE7}"/>
              </a:ext>
            </a:extLst>
          </p:cNvPr>
          <p:cNvSpPr/>
          <p:nvPr/>
        </p:nvSpPr>
        <p:spPr>
          <a:xfrm>
            <a:off x="2991133" y="1634507"/>
            <a:ext cx="6527103" cy="358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F1713-6157-F974-4D79-86E21E0F6C35}"/>
              </a:ext>
            </a:extLst>
          </p:cNvPr>
          <p:cNvSpPr txBox="1"/>
          <p:nvPr/>
        </p:nvSpPr>
        <p:spPr>
          <a:xfrm>
            <a:off x="3075656" y="1703361"/>
            <a:ext cx="18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err="1">
                <a:solidFill>
                  <a:srgbClr val="00B050"/>
                </a:solidFill>
              </a:rPr>
              <a:t>Ecosonograma</a:t>
            </a:r>
            <a:endParaRPr lang="es-419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4B390-0899-C046-44E2-93F9E08F2568}"/>
              </a:ext>
            </a:extLst>
          </p:cNvPr>
          <p:cNvSpPr txBox="1"/>
          <p:nvPr/>
        </p:nvSpPr>
        <p:spPr>
          <a:xfrm>
            <a:off x="9184452" y="1684660"/>
            <a:ext cx="311392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81F3A-D63C-1F15-CC99-C87BBA97A833}"/>
              </a:ext>
            </a:extLst>
          </p:cNvPr>
          <p:cNvSpPr txBox="1"/>
          <p:nvPr/>
        </p:nvSpPr>
        <p:spPr>
          <a:xfrm>
            <a:off x="3108358" y="2446890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Consulta: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0DB19C-DE57-15F7-0326-F4BF9207160E}"/>
              </a:ext>
            </a:extLst>
          </p:cNvPr>
          <p:cNvSpPr/>
          <p:nvPr/>
        </p:nvSpPr>
        <p:spPr>
          <a:xfrm>
            <a:off x="4279769" y="2468598"/>
            <a:ext cx="4985209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19/11/2022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3A346D-D630-BBED-29E1-48ADA3EDA775}"/>
              </a:ext>
            </a:extLst>
          </p:cNvPr>
          <p:cNvSpPr txBox="1"/>
          <p:nvPr/>
        </p:nvSpPr>
        <p:spPr>
          <a:xfrm>
            <a:off x="3108358" y="3020255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Embarazo: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B3581F-2FF9-062D-F937-9629D0661661}"/>
              </a:ext>
            </a:extLst>
          </p:cNvPr>
          <p:cNvSpPr/>
          <p:nvPr/>
        </p:nvSpPr>
        <p:spPr>
          <a:xfrm>
            <a:off x="4279769" y="2989213"/>
            <a:ext cx="4985209" cy="36764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tx1"/>
                </a:solidFill>
              </a:rPr>
              <a:t>Sí</a:t>
            </a: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B741CFA2-2E5C-D561-4EC6-94762A4B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731" y="3111760"/>
            <a:ext cx="150721" cy="1507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C94A31-AACC-06A2-F567-3BC2C3115DF3}"/>
              </a:ext>
            </a:extLst>
          </p:cNvPr>
          <p:cNvSpPr/>
          <p:nvPr/>
        </p:nvSpPr>
        <p:spPr>
          <a:xfrm>
            <a:off x="4304568" y="3351742"/>
            <a:ext cx="4916760" cy="660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FF2F1C-29A5-8B62-2EFC-B8990A1FB0BF}"/>
              </a:ext>
            </a:extLst>
          </p:cNvPr>
          <p:cNvSpPr/>
          <p:nvPr/>
        </p:nvSpPr>
        <p:spPr>
          <a:xfrm>
            <a:off x="4304568" y="3365560"/>
            <a:ext cx="4916759" cy="31071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6BCF4-B736-2712-CB2B-8315D313EA7A}"/>
              </a:ext>
            </a:extLst>
          </p:cNvPr>
          <p:cNvSpPr txBox="1"/>
          <p:nvPr/>
        </p:nvSpPr>
        <p:spPr>
          <a:xfrm>
            <a:off x="4364725" y="3365560"/>
            <a:ext cx="123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Sí</a:t>
            </a:r>
          </a:p>
          <a:p>
            <a:r>
              <a:rPr lang="es-419" dirty="0"/>
              <a:t>No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283F70-260A-5538-9E86-AB0F8D04FF7C}"/>
              </a:ext>
            </a:extLst>
          </p:cNvPr>
          <p:cNvSpPr/>
          <p:nvPr/>
        </p:nvSpPr>
        <p:spPr>
          <a:xfrm>
            <a:off x="8222393" y="4660913"/>
            <a:ext cx="1042585" cy="3691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Guardar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7EB5DE70-DAA6-4D1B-3447-B267C9986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327" y="4851944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8E429-5752-56AB-17C2-9FAC7FC93FDD}"/>
              </a:ext>
            </a:extLst>
          </p:cNvPr>
          <p:cNvSpPr/>
          <p:nvPr/>
        </p:nvSpPr>
        <p:spPr>
          <a:xfrm>
            <a:off x="320510" y="292230"/>
            <a:ext cx="11519555" cy="6268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B3881-5685-94A0-C1E4-A8BB380DF52F}"/>
              </a:ext>
            </a:extLst>
          </p:cNvPr>
          <p:cNvSpPr/>
          <p:nvPr/>
        </p:nvSpPr>
        <p:spPr>
          <a:xfrm>
            <a:off x="617454" y="535507"/>
            <a:ext cx="10925666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C924F-BE7B-831B-AB22-4831E2396035}"/>
              </a:ext>
            </a:extLst>
          </p:cNvPr>
          <p:cNvSpPr/>
          <p:nvPr/>
        </p:nvSpPr>
        <p:spPr>
          <a:xfrm>
            <a:off x="617454" y="2374640"/>
            <a:ext cx="1946637" cy="3591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Detalles: Mariana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2D624-678F-AEAC-DE4D-786D4FC740CE}"/>
              </a:ext>
            </a:extLst>
          </p:cNvPr>
          <p:cNvSpPr/>
          <p:nvPr/>
        </p:nvSpPr>
        <p:spPr>
          <a:xfrm>
            <a:off x="633167" y="2948769"/>
            <a:ext cx="10925666" cy="1368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9980-0945-BB2A-30F9-DC76B008DB88}"/>
              </a:ext>
            </a:extLst>
          </p:cNvPr>
          <p:cNvSpPr txBox="1"/>
          <p:nvPr/>
        </p:nvSpPr>
        <p:spPr>
          <a:xfrm>
            <a:off x="765143" y="3019270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37164-C8A8-5347-E68F-B7CE996F9090}"/>
              </a:ext>
            </a:extLst>
          </p:cNvPr>
          <p:cNvSpPr/>
          <p:nvPr/>
        </p:nvSpPr>
        <p:spPr>
          <a:xfrm>
            <a:off x="633167" y="4470445"/>
            <a:ext cx="1930924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055B41-BCF7-355F-1DAE-75D1EA3A15D3}"/>
              </a:ext>
            </a:extLst>
          </p:cNvPr>
          <p:cNvSpPr/>
          <p:nvPr/>
        </p:nvSpPr>
        <p:spPr>
          <a:xfrm>
            <a:off x="2774623" y="4470445"/>
            <a:ext cx="1684255" cy="369115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Ecosonograma</a:t>
            </a:r>
            <a:endParaRPr lang="es-41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D31B9-1F26-FE14-62FC-FE907D2C33AC}"/>
              </a:ext>
            </a:extLst>
          </p:cNvPr>
          <p:cNvSpPr/>
          <p:nvPr/>
        </p:nvSpPr>
        <p:spPr>
          <a:xfrm>
            <a:off x="617454" y="5106600"/>
            <a:ext cx="10925666" cy="145445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4DC73-0AB6-2E2D-0D6C-9503AA2F6AF6}"/>
              </a:ext>
            </a:extLst>
          </p:cNvPr>
          <p:cNvSpPr/>
          <p:nvPr/>
        </p:nvSpPr>
        <p:spPr>
          <a:xfrm>
            <a:off x="617454" y="5106601"/>
            <a:ext cx="10925666" cy="4132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Ecosonograma</a:t>
            </a:r>
            <a:endParaRPr lang="es-419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8B8E43-BDD2-8066-6865-E97B307A201B}"/>
              </a:ext>
            </a:extLst>
          </p:cNvPr>
          <p:cNvSpPr/>
          <p:nvPr/>
        </p:nvSpPr>
        <p:spPr>
          <a:xfrm>
            <a:off x="2351987" y="5669675"/>
            <a:ext cx="753673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19/11/2022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1FF58-8328-355F-D55E-899A4E4F1F38}"/>
              </a:ext>
            </a:extLst>
          </p:cNvPr>
          <p:cNvSpPr txBox="1"/>
          <p:nvPr/>
        </p:nvSpPr>
        <p:spPr>
          <a:xfrm>
            <a:off x="1204462" y="5669674"/>
            <a:ext cx="12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Consulta: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2C69FF-4B70-22F8-61DA-A7A7D9074AF4}"/>
              </a:ext>
            </a:extLst>
          </p:cNvPr>
          <p:cNvSpPr/>
          <p:nvPr/>
        </p:nvSpPr>
        <p:spPr>
          <a:xfrm>
            <a:off x="2351987" y="6159145"/>
            <a:ext cx="753673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AE240-A7C2-0E05-4233-1C900043C9DA}"/>
              </a:ext>
            </a:extLst>
          </p:cNvPr>
          <p:cNvSpPr txBox="1"/>
          <p:nvPr/>
        </p:nvSpPr>
        <p:spPr>
          <a:xfrm>
            <a:off x="1060340" y="6162587"/>
            <a:ext cx="12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Embarazo: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34A90483-E48E-B530-A6D1-EFC90B72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44" y="1471155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9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65BB0-17CC-79A4-B3CA-1AA82C2AACEF}"/>
              </a:ext>
            </a:extLst>
          </p:cNvPr>
          <p:cNvSpPr/>
          <p:nvPr/>
        </p:nvSpPr>
        <p:spPr>
          <a:xfrm>
            <a:off x="1168924" y="1432874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Login</a:t>
            </a:r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B7F71-94EA-2675-9C73-42D07595DCC7}"/>
              </a:ext>
            </a:extLst>
          </p:cNvPr>
          <p:cNvSpPr/>
          <p:nvPr/>
        </p:nvSpPr>
        <p:spPr>
          <a:xfrm>
            <a:off x="1330751" y="2603369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EDC4F-9793-0A47-7180-866025313B7B}"/>
              </a:ext>
            </a:extLst>
          </p:cNvPr>
          <p:cNvSpPr/>
          <p:nvPr/>
        </p:nvSpPr>
        <p:spPr>
          <a:xfrm>
            <a:off x="1255337" y="4245989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Terminos</a:t>
            </a:r>
            <a:endParaRPr lang="es-41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CDDE22-ABE7-1F74-B4A5-4681668AADD6}"/>
              </a:ext>
            </a:extLst>
          </p:cNvPr>
          <p:cNvSpPr/>
          <p:nvPr/>
        </p:nvSpPr>
        <p:spPr>
          <a:xfrm>
            <a:off x="3613609" y="1432874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75F46-9CFD-D2ED-A8D8-52A3553C1D6F}"/>
              </a:ext>
            </a:extLst>
          </p:cNvPr>
          <p:cNvSpPr/>
          <p:nvPr/>
        </p:nvSpPr>
        <p:spPr>
          <a:xfrm>
            <a:off x="3613609" y="2589228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909D3-EFD0-97E1-9ABD-8A49A5E6546D}"/>
              </a:ext>
            </a:extLst>
          </p:cNvPr>
          <p:cNvSpPr/>
          <p:nvPr/>
        </p:nvSpPr>
        <p:spPr>
          <a:xfrm>
            <a:off x="3613609" y="3575901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644D22-520A-ECC2-22E9-D4505E19D50F}"/>
              </a:ext>
            </a:extLst>
          </p:cNvPr>
          <p:cNvSpPr/>
          <p:nvPr/>
        </p:nvSpPr>
        <p:spPr>
          <a:xfrm>
            <a:off x="5998590" y="1432874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Paciente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4E35-EA72-CDAF-2CE3-CF0E1E154452}"/>
              </a:ext>
            </a:extLst>
          </p:cNvPr>
          <p:cNvSpPr/>
          <p:nvPr/>
        </p:nvSpPr>
        <p:spPr>
          <a:xfrm>
            <a:off x="5998590" y="2603369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Plantillas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0083D-24EC-AC62-05C0-06C5B75E8B9F}"/>
              </a:ext>
            </a:extLst>
          </p:cNvPr>
          <p:cNvSpPr/>
          <p:nvPr/>
        </p:nvSpPr>
        <p:spPr>
          <a:xfrm>
            <a:off x="8265736" y="1432874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Un paciente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CEF67F-1E33-6483-9D44-F587F1A9F0DA}"/>
              </a:ext>
            </a:extLst>
          </p:cNvPr>
          <p:cNvSpPr/>
          <p:nvPr/>
        </p:nvSpPr>
        <p:spPr>
          <a:xfrm>
            <a:off x="8840771" y="1976486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Ejemplo de </a:t>
            </a:r>
            <a:r>
              <a:rPr lang="es-419" dirty="0" err="1"/>
              <a:t>Doc</a:t>
            </a:r>
            <a:endParaRPr lang="es-419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29AAA-F05D-2BDD-096F-2C612616EC40}"/>
              </a:ext>
            </a:extLst>
          </p:cNvPr>
          <p:cNvSpPr/>
          <p:nvPr/>
        </p:nvSpPr>
        <p:spPr>
          <a:xfrm>
            <a:off x="1330751" y="3394928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Elige tu plan</a:t>
            </a:r>
          </a:p>
        </p:txBody>
      </p:sp>
    </p:spTree>
    <p:extLst>
      <p:ext uri="{BB962C8B-B14F-4D97-AF65-F5344CB8AC3E}">
        <p14:creationId xmlns:p14="http://schemas.microsoft.com/office/powerpoint/2010/main" val="208748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C7F12-23AF-6C18-A027-D40004E61C48}"/>
              </a:ext>
            </a:extLst>
          </p:cNvPr>
          <p:cNvSpPr/>
          <p:nvPr/>
        </p:nvSpPr>
        <p:spPr>
          <a:xfrm>
            <a:off x="4600280" y="2205873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dirty="0"/>
              <a:t>usuario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C8816B-2F44-D4E5-E334-3200C88B8205}"/>
              </a:ext>
            </a:extLst>
          </p:cNvPr>
          <p:cNvSpPr/>
          <p:nvPr/>
        </p:nvSpPr>
        <p:spPr>
          <a:xfrm>
            <a:off x="4600280" y="2735346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dirty="0"/>
              <a:t>contraseña</a:t>
            </a:r>
          </a:p>
        </p:txBody>
      </p:sp>
      <p:pic>
        <p:nvPicPr>
          <p:cNvPr id="1026" name="Picture 2" descr="Question mark Button - Free signs icons">
            <a:extLst>
              <a:ext uri="{FF2B5EF4-FFF2-40B4-BE49-F238E27FC236}">
                <a16:creationId xmlns:a16="http://schemas.microsoft.com/office/drawing/2014/main" id="{FA6F0E9E-FC4B-8B60-D3B0-82734E21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3" y="2205873"/>
            <a:ext cx="275930" cy="2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Question mark Button - Free signs icons">
            <a:extLst>
              <a:ext uri="{FF2B5EF4-FFF2-40B4-BE49-F238E27FC236}">
                <a16:creationId xmlns:a16="http://schemas.microsoft.com/office/drawing/2014/main" id="{AA75E573-64B9-F41A-21F8-53DA6A99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336" y="2756753"/>
            <a:ext cx="275930" cy="2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B69AC-F94F-4D2F-3450-EBDF70407E3D}"/>
              </a:ext>
            </a:extLst>
          </p:cNvPr>
          <p:cNvSpPr txBox="1"/>
          <p:nvPr/>
        </p:nvSpPr>
        <p:spPr>
          <a:xfrm>
            <a:off x="3591612" y="2207992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3B63D-9334-6EF5-A465-5170FB797D9E}"/>
              </a:ext>
            </a:extLst>
          </p:cNvPr>
          <p:cNvSpPr txBox="1"/>
          <p:nvPr/>
        </p:nvSpPr>
        <p:spPr>
          <a:xfrm>
            <a:off x="3253816" y="2756753"/>
            <a:ext cx="174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Contraseña: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E4E621-EBA5-36E8-B802-5DC15868642E}"/>
              </a:ext>
            </a:extLst>
          </p:cNvPr>
          <p:cNvSpPr/>
          <p:nvPr/>
        </p:nvSpPr>
        <p:spPr>
          <a:xfrm>
            <a:off x="5467545" y="3938049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Ingresar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52903-5566-7D0B-4090-1EB1F4907ACD}"/>
              </a:ext>
            </a:extLst>
          </p:cNvPr>
          <p:cNvSpPr txBox="1"/>
          <p:nvPr/>
        </p:nvSpPr>
        <p:spPr>
          <a:xfrm>
            <a:off x="5349709" y="4403773"/>
            <a:ext cx="142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u="sng" dirty="0">
                <a:solidFill>
                  <a:schemeClr val="accent1"/>
                </a:solidFill>
              </a:rPr>
              <a:t>Crear cuenta</a:t>
            </a:r>
          </a:p>
        </p:txBody>
      </p:sp>
      <p:pic>
        <p:nvPicPr>
          <p:cNvPr id="1028" name="Picture 4" descr="Bandera de España - Wikipedia, la enciclopedia libre">
            <a:extLst>
              <a:ext uri="{FF2B5EF4-FFF2-40B4-BE49-F238E27FC236}">
                <a16:creationId xmlns:a16="http://schemas.microsoft.com/office/drawing/2014/main" id="{3413BBFF-5F0C-E1D7-EEE8-361971DEF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341" y="226364"/>
            <a:ext cx="55399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dera De Gran Bretaña Bandera Oficial Del Reino Unido Del Reino Unido  Ilustraciones Svg, Vectoriales, Clip Art Vectorizado Libre De Derechos.  Image 75835963.">
            <a:extLst>
              <a:ext uri="{FF2B5EF4-FFF2-40B4-BE49-F238E27FC236}">
                <a16:creationId xmlns:a16="http://schemas.microsoft.com/office/drawing/2014/main" id="{C19297C7-A74E-3C26-0D6B-3937E8138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435" y="226363"/>
            <a:ext cx="518790" cy="36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F4CC54-682C-789D-C8E4-C9EBB1CA2808}"/>
              </a:ext>
            </a:extLst>
          </p:cNvPr>
          <p:cNvSpPr txBox="1"/>
          <p:nvPr/>
        </p:nvSpPr>
        <p:spPr>
          <a:xfrm>
            <a:off x="5191170" y="3195324"/>
            <a:ext cx="174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u="sng" dirty="0">
                <a:solidFill>
                  <a:schemeClr val="accent1"/>
                </a:solidFill>
              </a:rPr>
              <a:t>Olvidaste tu contraseña?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8B61F313-E269-0DA6-6B56-7F685D6A8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77" y="4277969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C7F12-23AF-6C18-A027-D40004E61C48}"/>
              </a:ext>
            </a:extLst>
          </p:cNvPr>
          <p:cNvSpPr/>
          <p:nvPr/>
        </p:nvSpPr>
        <p:spPr>
          <a:xfrm>
            <a:off x="4713401" y="2813090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419" dirty="0"/>
          </a:p>
        </p:txBody>
      </p:sp>
      <p:pic>
        <p:nvPicPr>
          <p:cNvPr id="1026" name="Picture 2" descr="Question mark Button - Free signs icons">
            <a:extLst>
              <a:ext uri="{FF2B5EF4-FFF2-40B4-BE49-F238E27FC236}">
                <a16:creationId xmlns:a16="http://schemas.microsoft.com/office/drawing/2014/main" id="{FA6F0E9E-FC4B-8B60-D3B0-82734E21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84" y="2813090"/>
            <a:ext cx="275930" cy="2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B69AC-F94F-4D2F-3450-EBDF70407E3D}"/>
              </a:ext>
            </a:extLst>
          </p:cNvPr>
          <p:cNvSpPr txBox="1"/>
          <p:nvPr/>
        </p:nvSpPr>
        <p:spPr>
          <a:xfrm>
            <a:off x="4836166" y="1213241"/>
            <a:ext cx="301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Reestablecer contraseña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3B63D-9334-6EF5-A465-5170FB797D9E}"/>
              </a:ext>
            </a:extLst>
          </p:cNvPr>
          <p:cNvSpPr txBox="1"/>
          <p:nvPr/>
        </p:nvSpPr>
        <p:spPr>
          <a:xfrm>
            <a:off x="5247734" y="2411113"/>
            <a:ext cx="219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Ingresa tu correo: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E4E621-EBA5-36E8-B802-5DC15868642E}"/>
              </a:ext>
            </a:extLst>
          </p:cNvPr>
          <p:cNvSpPr/>
          <p:nvPr/>
        </p:nvSpPr>
        <p:spPr>
          <a:xfrm>
            <a:off x="5542959" y="3677264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Enviar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9A5B2-5B7B-5E0F-426C-F538C4CD5621}"/>
              </a:ext>
            </a:extLst>
          </p:cNvPr>
          <p:cNvSpPr txBox="1"/>
          <p:nvPr/>
        </p:nvSpPr>
        <p:spPr>
          <a:xfrm>
            <a:off x="3579186" y="3244334"/>
            <a:ext cx="55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Te enviaremos un email para reestablecer tu contraseña</a:t>
            </a:r>
          </a:p>
        </p:txBody>
      </p:sp>
    </p:spTree>
    <p:extLst>
      <p:ext uri="{BB962C8B-B14F-4D97-AF65-F5344CB8AC3E}">
        <p14:creationId xmlns:p14="http://schemas.microsoft.com/office/powerpoint/2010/main" val="1702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50DBAE-A367-9C81-9ECF-D44B6ACB09CE}"/>
              </a:ext>
            </a:extLst>
          </p:cNvPr>
          <p:cNvSpPr/>
          <p:nvPr/>
        </p:nvSpPr>
        <p:spPr>
          <a:xfrm>
            <a:off x="3355943" y="1093509"/>
            <a:ext cx="2743200" cy="36198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D2B63-DFD2-1FDE-F7A1-906A646EA8C6}"/>
              </a:ext>
            </a:extLst>
          </p:cNvPr>
          <p:cNvSpPr/>
          <p:nvPr/>
        </p:nvSpPr>
        <p:spPr>
          <a:xfrm>
            <a:off x="6403943" y="1093509"/>
            <a:ext cx="2743200" cy="36198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Free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B2ED0B-5C23-E4BB-0D77-4442DB93560A}"/>
              </a:ext>
            </a:extLst>
          </p:cNvPr>
          <p:cNvSpPr/>
          <p:nvPr/>
        </p:nvSpPr>
        <p:spPr>
          <a:xfrm>
            <a:off x="3535838" y="3240465"/>
            <a:ext cx="2383410" cy="8696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Descripción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C757D4-2EDA-E285-91C1-90FCBADA2CFE}"/>
              </a:ext>
            </a:extLst>
          </p:cNvPr>
          <p:cNvSpPr/>
          <p:nvPr/>
        </p:nvSpPr>
        <p:spPr>
          <a:xfrm>
            <a:off x="6583838" y="3240465"/>
            <a:ext cx="2383410" cy="8696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Descripción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224224-90F9-BDA6-FBFB-F253ABF21D42}"/>
              </a:ext>
            </a:extLst>
          </p:cNvPr>
          <p:cNvSpPr/>
          <p:nvPr/>
        </p:nvSpPr>
        <p:spPr>
          <a:xfrm>
            <a:off x="5617588" y="5279010"/>
            <a:ext cx="1254553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Continuar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05F5F-F636-5196-878A-AB60850786F0}"/>
              </a:ext>
            </a:extLst>
          </p:cNvPr>
          <p:cNvSpPr/>
          <p:nvPr/>
        </p:nvSpPr>
        <p:spPr>
          <a:xfrm>
            <a:off x="3535838" y="4110087"/>
            <a:ext cx="2383410" cy="45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$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354B58-BC9E-EA70-E4D2-EC116CD4DB50}"/>
              </a:ext>
            </a:extLst>
          </p:cNvPr>
          <p:cNvSpPr/>
          <p:nvPr/>
        </p:nvSpPr>
        <p:spPr>
          <a:xfrm>
            <a:off x="6583838" y="4110086"/>
            <a:ext cx="2383410" cy="45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$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14708229-19B8-AA93-61F5-49AD6870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96" y="5615146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653407-59C8-107B-A699-1304E5725878}"/>
              </a:ext>
            </a:extLst>
          </p:cNvPr>
          <p:cNvSpPr/>
          <p:nvPr/>
        </p:nvSpPr>
        <p:spPr>
          <a:xfrm>
            <a:off x="5154889" y="1677972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Dr. 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2495E7-8317-C3A7-D75A-5A107DB24E85}"/>
              </a:ext>
            </a:extLst>
          </p:cNvPr>
          <p:cNvSpPr/>
          <p:nvPr/>
        </p:nvSpPr>
        <p:spPr>
          <a:xfrm>
            <a:off x="5154882" y="2720386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Test1234!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0C41A1-481A-053D-D349-D01B735730B0}"/>
              </a:ext>
            </a:extLst>
          </p:cNvPr>
          <p:cNvSpPr/>
          <p:nvPr/>
        </p:nvSpPr>
        <p:spPr>
          <a:xfrm>
            <a:off x="5154882" y="3255156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John </a:t>
            </a:r>
            <a:r>
              <a:rPr lang="es-419" sz="1600" dirty="0" err="1">
                <a:solidFill>
                  <a:schemeClr val="bg1">
                    <a:lumMod val="65000"/>
                  </a:schemeClr>
                </a:solidFill>
              </a:rPr>
              <a:t>Doe</a:t>
            </a:r>
            <a:endParaRPr lang="es-419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90E273-A826-C6E6-54B6-AA06A0EDB654}"/>
              </a:ext>
            </a:extLst>
          </p:cNvPr>
          <p:cNvSpPr/>
          <p:nvPr/>
        </p:nvSpPr>
        <p:spPr>
          <a:xfrm>
            <a:off x="5154882" y="3755174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000 0000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EA1738-519D-EB6C-571D-9ADF840740B7}"/>
              </a:ext>
            </a:extLst>
          </p:cNvPr>
          <p:cNvSpPr/>
          <p:nvPr/>
        </p:nvSpPr>
        <p:spPr>
          <a:xfrm>
            <a:off x="5154885" y="4294080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Ginecóloga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2D484C-29AB-BF38-BEE7-57AC99F63ABE}"/>
              </a:ext>
            </a:extLst>
          </p:cNvPr>
          <p:cNvSpPr/>
          <p:nvPr/>
        </p:nvSpPr>
        <p:spPr>
          <a:xfrm>
            <a:off x="5154884" y="4886398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 err="1">
                <a:solidFill>
                  <a:schemeClr val="bg1">
                    <a:lumMod val="65000"/>
                  </a:schemeClr>
                </a:solidFill>
              </a:rPr>
              <a:t>Ej.Masculino</a:t>
            </a:r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, Femenino, Omitir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38ADC-AB12-C135-A67F-4DB2B5E0B116}"/>
              </a:ext>
            </a:extLst>
          </p:cNvPr>
          <p:cNvSpPr txBox="1"/>
          <p:nvPr/>
        </p:nvSpPr>
        <p:spPr>
          <a:xfrm>
            <a:off x="4099087" y="1677972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5C792-DC30-57CA-AB9B-19B8C38925CB}"/>
              </a:ext>
            </a:extLst>
          </p:cNvPr>
          <p:cNvSpPr txBox="1"/>
          <p:nvPr/>
        </p:nvSpPr>
        <p:spPr>
          <a:xfrm>
            <a:off x="3722016" y="2681669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Contraseña: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C3B45-0FD0-0D9A-25E9-5F958380DA7D}"/>
              </a:ext>
            </a:extLst>
          </p:cNvPr>
          <p:cNvSpPr txBox="1"/>
          <p:nvPr/>
        </p:nvSpPr>
        <p:spPr>
          <a:xfrm>
            <a:off x="3113211" y="3240615"/>
            <a:ext cx="215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Nombre completo: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9EF6B-AE6E-7E9E-E15E-CB53A475B2FC}"/>
              </a:ext>
            </a:extLst>
          </p:cNvPr>
          <p:cNvSpPr txBox="1"/>
          <p:nvPr/>
        </p:nvSpPr>
        <p:spPr>
          <a:xfrm>
            <a:off x="4405450" y="3735138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DGP: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9A640-A927-4B2C-CCF2-3A77E6F04531}"/>
              </a:ext>
            </a:extLst>
          </p:cNvPr>
          <p:cNvSpPr txBox="1"/>
          <p:nvPr/>
        </p:nvSpPr>
        <p:spPr>
          <a:xfrm>
            <a:off x="3627746" y="4296478"/>
            <a:ext cx="185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Especialidad: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138FD-D97C-22E3-22E8-8A58CA31DA50}"/>
              </a:ext>
            </a:extLst>
          </p:cNvPr>
          <p:cNvSpPr txBox="1"/>
          <p:nvPr/>
        </p:nvSpPr>
        <p:spPr>
          <a:xfrm>
            <a:off x="4099086" y="4882314"/>
            <a:ext cx="13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Género: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2FB83-355A-1C43-6A8A-339CDD313486}"/>
              </a:ext>
            </a:extLst>
          </p:cNvPr>
          <p:cNvSpPr txBox="1"/>
          <p:nvPr/>
        </p:nvSpPr>
        <p:spPr>
          <a:xfrm>
            <a:off x="4646621" y="876702"/>
            <a:ext cx="198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Crea tu cuenta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407314-14FD-33A1-61A5-A67E6D0D9179}"/>
              </a:ext>
            </a:extLst>
          </p:cNvPr>
          <p:cNvSpPr/>
          <p:nvPr/>
        </p:nvSpPr>
        <p:spPr>
          <a:xfrm>
            <a:off x="5154884" y="5649188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Continuar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CA4AA-9FA8-4C5B-3320-7E284CCDC573}"/>
              </a:ext>
            </a:extLst>
          </p:cNvPr>
          <p:cNvSpPr txBox="1"/>
          <p:nvPr/>
        </p:nvSpPr>
        <p:spPr>
          <a:xfrm>
            <a:off x="8001778" y="1677972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7A217A-1740-C0FF-BF8E-72B11C668A83}"/>
              </a:ext>
            </a:extLst>
          </p:cNvPr>
          <p:cNvSpPr txBox="1"/>
          <p:nvPr/>
        </p:nvSpPr>
        <p:spPr>
          <a:xfrm>
            <a:off x="8001780" y="2145996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7A986-DC74-9218-E7CF-C70C893F5FC3}"/>
              </a:ext>
            </a:extLst>
          </p:cNvPr>
          <p:cNvSpPr txBox="1"/>
          <p:nvPr/>
        </p:nvSpPr>
        <p:spPr>
          <a:xfrm>
            <a:off x="8001778" y="2706431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F986A-FCCE-2750-528B-40B0CA86D332}"/>
              </a:ext>
            </a:extLst>
          </p:cNvPr>
          <p:cNvSpPr txBox="1"/>
          <p:nvPr/>
        </p:nvSpPr>
        <p:spPr>
          <a:xfrm>
            <a:off x="8001778" y="3199427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EF492-DF25-AE63-32DF-0D503E6C8790}"/>
              </a:ext>
            </a:extLst>
          </p:cNvPr>
          <p:cNvSpPr txBox="1"/>
          <p:nvPr/>
        </p:nvSpPr>
        <p:spPr>
          <a:xfrm>
            <a:off x="306364" y="6315611"/>
            <a:ext cx="32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*Campos obligatorios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2946D8-AE19-4377-17EE-822E47E755FD}"/>
              </a:ext>
            </a:extLst>
          </p:cNvPr>
          <p:cNvSpPr/>
          <p:nvPr/>
        </p:nvSpPr>
        <p:spPr>
          <a:xfrm>
            <a:off x="5154882" y="2185055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example@gmail.com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410EE-C7E4-000B-5215-B6975EC6B2FE}"/>
              </a:ext>
            </a:extLst>
          </p:cNvPr>
          <p:cNvSpPr txBox="1"/>
          <p:nvPr/>
        </p:nvSpPr>
        <p:spPr>
          <a:xfrm>
            <a:off x="4271909" y="2146102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Email: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5EAA0-F788-300E-E3F6-4255A9E9F92A}"/>
              </a:ext>
            </a:extLst>
          </p:cNvPr>
          <p:cNvSpPr txBox="1"/>
          <p:nvPr/>
        </p:nvSpPr>
        <p:spPr>
          <a:xfrm>
            <a:off x="8001777" y="3757800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200609-19D2-0563-E936-8701AB47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93" y="5967329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9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FB26D-6F2C-8CA2-1C88-98C9EE0FDB01}"/>
              </a:ext>
            </a:extLst>
          </p:cNvPr>
          <p:cNvSpPr txBox="1"/>
          <p:nvPr/>
        </p:nvSpPr>
        <p:spPr>
          <a:xfrm>
            <a:off x="3475348" y="770639"/>
            <a:ext cx="5241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La aplicación no se hace responsable del uso indebido de información proporcionada por los pacientes o el uso dado por el profesional de la salud.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simply dummy text of the printing and typesetting industry.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5299A9-DFAC-7C99-7AFB-A24F1440C419}"/>
              </a:ext>
            </a:extLst>
          </p:cNvPr>
          <p:cNvSpPr/>
          <p:nvPr/>
        </p:nvSpPr>
        <p:spPr>
          <a:xfrm>
            <a:off x="3619892" y="4685123"/>
            <a:ext cx="179109" cy="1885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BC427-32F5-27B3-3DD5-9CED2EF66E2B}"/>
              </a:ext>
            </a:extLst>
          </p:cNvPr>
          <p:cNvSpPr txBox="1"/>
          <p:nvPr/>
        </p:nvSpPr>
        <p:spPr>
          <a:xfrm>
            <a:off x="3893269" y="459472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Acepto los términos y condiciones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EB15E-5A19-429E-C699-185534E8CFF0}"/>
              </a:ext>
            </a:extLst>
          </p:cNvPr>
          <p:cNvSpPr/>
          <p:nvPr/>
        </p:nvSpPr>
        <p:spPr>
          <a:xfrm>
            <a:off x="5558670" y="5182388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Continuar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71378BAD-3F07-0B3F-1356-42B595838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19" y="5500546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424183A-4BE4-B235-D5EF-5B059E0D3149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EBCBC3-C69E-E986-B8C2-BB50A410F257}"/>
              </a:ext>
            </a:extLst>
          </p:cNvPr>
          <p:cNvSpPr/>
          <p:nvPr/>
        </p:nvSpPr>
        <p:spPr>
          <a:xfrm>
            <a:off x="4532719" y="1913642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Dr. 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1CC551-6CF1-9E7F-5C92-FCCFFD3F8264}"/>
              </a:ext>
            </a:extLst>
          </p:cNvPr>
          <p:cNvSpPr/>
          <p:nvPr/>
        </p:nvSpPr>
        <p:spPr>
          <a:xfrm>
            <a:off x="4532715" y="2666687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Test1234!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9E142B-775E-4155-25FF-D3C083ABB8E7}"/>
              </a:ext>
            </a:extLst>
          </p:cNvPr>
          <p:cNvSpPr/>
          <p:nvPr/>
        </p:nvSpPr>
        <p:spPr>
          <a:xfrm>
            <a:off x="4532715" y="3379934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John </a:t>
            </a:r>
            <a:r>
              <a:rPr lang="es-419" sz="1600" dirty="0" err="1"/>
              <a:t>Doe</a:t>
            </a:r>
            <a:endParaRPr lang="es-419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EF7FA8-0ED1-EBF1-6822-B7435AEA145A}"/>
              </a:ext>
            </a:extLst>
          </p:cNvPr>
          <p:cNvSpPr/>
          <p:nvPr/>
        </p:nvSpPr>
        <p:spPr>
          <a:xfrm>
            <a:off x="4541348" y="4136254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000 0000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D732B5-D962-31CA-101F-367BA4A52E8B}"/>
              </a:ext>
            </a:extLst>
          </p:cNvPr>
          <p:cNvSpPr/>
          <p:nvPr/>
        </p:nvSpPr>
        <p:spPr>
          <a:xfrm>
            <a:off x="4532715" y="4910930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Ginecóloga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5EBF6B-4C54-05FB-9653-D6A9B2E70DA7}"/>
              </a:ext>
            </a:extLst>
          </p:cNvPr>
          <p:cNvSpPr/>
          <p:nvPr/>
        </p:nvSpPr>
        <p:spPr>
          <a:xfrm>
            <a:off x="4532715" y="5676138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 err="1"/>
              <a:t>Ej.Masculino</a:t>
            </a:r>
            <a:r>
              <a:rPr lang="es-419" sz="1600" dirty="0"/>
              <a:t>, Femenino, Omitir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CB2CD-1E9E-1138-91D7-BAB4BB78002A}"/>
              </a:ext>
            </a:extLst>
          </p:cNvPr>
          <p:cNvSpPr txBox="1"/>
          <p:nvPr/>
        </p:nvSpPr>
        <p:spPr>
          <a:xfrm>
            <a:off x="4532715" y="1560424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E0525-B5D1-7BA9-8D1D-D3305B19FB9C}"/>
              </a:ext>
            </a:extLst>
          </p:cNvPr>
          <p:cNvSpPr txBox="1"/>
          <p:nvPr/>
        </p:nvSpPr>
        <p:spPr>
          <a:xfrm>
            <a:off x="4532715" y="2285513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Contraseña: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108A6-786F-A696-EED8-8F7B50F7ACEE}"/>
              </a:ext>
            </a:extLst>
          </p:cNvPr>
          <p:cNvSpPr txBox="1"/>
          <p:nvPr/>
        </p:nvSpPr>
        <p:spPr>
          <a:xfrm>
            <a:off x="4498147" y="3027040"/>
            <a:ext cx="215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Nombre completo: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B016D-78BF-D663-D837-21C44130E16A}"/>
              </a:ext>
            </a:extLst>
          </p:cNvPr>
          <p:cNvSpPr txBox="1"/>
          <p:nvPr/>
        </p:nvSpPr>
        <p:spPr>
          <a:xfrm>
            <a:off x="4532715" y="3762285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DGP: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8E79-C0FE-D8A1-8EE6-9426DDC26F02}"/>
              </a:ext>
            </a:extLst>
          </p:cNvPr>
          <p:cNvSpPr txBox="1"/>
          <p:nvPr/>
        </p:nvSpPr>
        <p:spPr>
          <a:xfrm>
            <a:off x="4498147" y="4535412"/>
            <a:ext cx="185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Especialidad: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11890-F985-4051-8C0E-84AA924A86FE}"/>
              </a:ext>
            </a:extLst>
          </p:cNvPr>
          <p:cNvSpPr txBox="1"/>
          <p:nvPr/>
        </p:nvSpPr>
        <p:spPr>
          <a:xfrm>
            <a:off x="4541348" y="5292691"/>
            <a:ext cx="13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Género: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BFF8E-64B2-9DAD-19CD-810B65666538}"/>
              </a:ext>
            </a:extLst>
          </p:cNvPr>
          <p:cNvSpPr txBox="1"/>
          <p:nvPr/>
        </p:nvSpPr>
        <p:spPr>
          <a:xfrm>
            <a:off x="4674901" y="1112372"/>
            <a:ext cx="198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Tu perfil: Dr. 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1876A-CB17-1F52-0B28-DF0846095A49}"/>
              </a:ext>
            </a:extLst>
          </p:cNvPr>
          <p:cNvSpPr/>
          <p:nvPr/>
        </p:nvSpPr>
        <p:spPr>
          <a:xfrm>
            <a:off x="8289303" y="1401759"/>
            <a:ext cx="2743200" cy="4642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Anuncios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2DC590-CA61-4AF4-C616-CD76FDA5B7D3}"/>
              </a:ext>
            </a:extLst>
          </p:cNvPr>
          <p:cNvSpPr/>
          <p:nvPr/>
        </p:nvSpPr>
        <p:spPr>
          <a:xfrm>
            <a:off x="1476855" y="1262713"/>
            <a:ext cx="2743200" cy="2117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Foto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8477BF-8682-18C3-D671-05B26DFF0261}"/>
              </a:ext>
            </a:extLst>
          </p:cNvPr>
          <p:cNvSpPr/>
          <p:nvPr/>
        </p:nvSpPr>
        <p:spPr>
          <a:xfrm>
            <a:off x="1476855" y="3661467"/>
            <a:ext cx="2743200" cy="2382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Contacto:</a:t>
            </a:r>
          </a:p>
          <a:p>
            <a:pPr algn="ctr"/>
            <a:r>
              <a:rPr lang="es-419" dirty="0"/>
              <a:t>Email</a:t>
            </a:r>
          </a:p>
          <a:p>
            <a:pPr algn="ctr"/>
            <a:r>
              <a:rPr lang="es-419" dirty="0"/>
              <a:t>Teléfono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69B636-B8C9-0823-8134-F4303D032F2D}"/>
              </a:ext>
            </a:extLst>
          </p:cNvPr>
          <p:cNvSpPr/>
          <p:nvPr/>
        </p:nvSpPr>
        <p:spPr>
          <a:xfrm>
            <a:off x="2304836" y="5477357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070DBD-F672-87C1-86A0-CF73E800350D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33BB42-D0E8-7887-47FA-E0E1B8F2B7B7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5BA57C-6993-497A-AC6D-B1974D782374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6A6EF8-D4D8-B835-815E-9D7FEA5913D8}"/>
              </a:ext>
            </a:extLst>
          </p:cNvPr>
          <p:cNvSpPr/>
          <p:nvPr/>
        </p:nvSpPr>
        <p:spPr>
          <a:xfrm>
            <a:off x="9806730" y="480610"/>
            <a:ext cx="153176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Cerrar sesión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E90718D6-B9FE-A579-9DA2-F17A45ABF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45" y="951051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0482A-460A-3F51-7DCF-4B4EEC8705B0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FCAA5-7A57-D344-3826-562B36202237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C70FD-EEAB-F42D-9A18-574BC6F45CC6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AA06E-F18D-B44B-0EC3-E6BA3F6C6EA5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9117D-6AC6-41DF-FAE4-D0EFE38A36D5}"/>
              </a:ext>
            </a:extLst>
          </p:cNvPr>
          <p:cNvSpPr/>
          <p:nvPr/>
        </p:nvSpPr>
        <p:spPr>
          <a:xfrm>
            <a:off x="1426591" y="1412200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8DA9C-CFF4-C0B5-8FE4-BEE4FE1CE815}"/>
              </a:ext>
            </a:extLst>
          </p:cNvPr>
          <p:cNvSpPr/>
          <p:nvPr/>
        </p:nvSpPr>
        <p:spPr>
          <a:xfrm>
            <a:off x="1426591" y="3251998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2D5B8-FBC5-5880-C5E1-FC53BD40D6E0}"/>
              </a:ext>
            </a:extLst>
          </p:cNvPr>
          <p:cNvSpPr txBox="1"/>
          <p:nvPr/>
        </p:nvSpPr>
        <p:spPr>
          <a:xfrm>
            <a:off x="1547567" y="3463901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Asencio Serrano, Francisco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A8B3E-9352-F6C0-5531-CAF975A9E1E6}"/>
              </a:ext>
            </a:extLst>
          </p:cNvPr>
          <p:cNvSpPr txBox="1"/>
          <p:nvPr/>
        </p:nvSpPr>
        <p:spPr>
          <a:xfrm>
            <a:off x="1538141" y="1624103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5F0FA4-1F11-B2ED-5CBA-D3B17EC1CD8E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Paciente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C2AD34-1319-8214-15EB-CCB2AAF17FFD}"/>
              </a:ext>
            </a:extLst>
          </p:cNvPr>
          <p:cNvSpPr/>
          <p:nvPr/>
        </p:nvSpPr>
        <p:spPr>
          <a:xfrm>
            <a:off x="10078289" y="2573767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410F4D-1F4D-6024-15A0-20171EF45C58}"/>
              </a:ext>
            </a:extLst>
          </p:cNvPr>
          <p:cNvSpPr/>
          <p:nvPr/>
        </p:nvSpPr>
        <p:spPr>
          <a:xfrm>
            <a:off x="9128529" y="2573766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EFC7FA-C833-9040-D54A-1A69A330FDEA}"/>
              </a:ext>
            </a:extLst>
          </p:cNvPr>
          <p:cNvSpPr/>
          <p:nvPr/>
        </p:nvSpPr>
        <p:spPr>
          <a:xfrm>
            <a:off x="10078289" y="4395576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A02A4-9C51-924F-F804-C9E5E79C07AA}"/>
              </a:ext>
            </a:extLst>
          </p:cNvPr>
          <p:cNvSpPr/>
          <p:nvPr/>
        </p:nvSpPr>
        <p:spPr>
          <a:xfrm>
            <a:off x="9128529" y="4395575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ACB6C16-42F4-5F4F-0753-EBC1E9160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952" y="5685601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566</Words>
  <Application>Microsoft Office PowerPoint</Application>
  <PresentationFormat>Widescreen</PresentationFormat>
  <Paragraphs>257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MVP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</dc:title>
  <dc:creator>Mariana Ávalos Arce</dc:creator>
  <cp:lastModifiedBy>Mariana Ávalos Arce</cp:lastModifiedBy>
  <cp:revision>64</cp:revision>
  <dcterms:created xsi:type="dcterms:W3CDTF">2022-11-19T07:28:42Z</dcterms:created>
  <dcterms:modified xsi:type="dcterms:W3CDTF">2022-11-19T16:00:48Z</dcterms:modified>
</cp:coreProperties>
</file>