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6B7D-DE9F-03DA-86C8-8E08338B4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19CCF-980C-F537-9EE5-8E979802B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5475-0E7A-D3B2-8ACD-5D1AB416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1945-3F30-380F-0B7B-3D04E10A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3C39-4E80-DAF4-74F5-021C5326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44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9D0-B6BC-50A7-F10F-9C8EABA1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9DDA4-907B-38F3-B23C-74C74160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30EB-F87F-C2AD-FB6C-E2514201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55AF-1B96-9EF7-EC70-A62C50DC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E994-7846-6776-C920-2A6A4B77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09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63FBA-2724-16FB-DA79-4421B8B6B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E64-C35A-FF53-ED81-3D18A763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C295-A0B3-9543-7F19-E8F196C2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3F20-83C3-9D01-3960-FB65F6D8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98FF-0C63-BB53-313F-F9FA70CB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07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71D-D807-501F-CF62-59FE73E5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90DB-17EF-4F02-2D3F-B03D862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4B61-CD90-25C0-4C93-73F9EAF9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52D9-5DC8-4730-AAD6-6E8D17DA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103D-BE52-01F3-F524-16EB6159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32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7D58-B77F-A3A0-4A47-8EC83FEF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F43F-491B-F3D2-E7F0-17BE7506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AF22-C537-6ADA-BB99-FC89BB7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73D3-9344-A171-1157-768DAF1A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0E1A-A2EB-6A98-1BEF-B0D192E4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40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B744-4CD8-C357-CE05-A442FBD5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A32F-49CA-E29E-0C02-9A7A555EA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F32B7-0768-A24F-E938-981E10BF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70F1-E75D-C140-22BE-DEFE57B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1CA4-B1CC-B0C0-9F20-9299926F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47904-F296-5E62-B615-9A0222D5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60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9A2A-56DE-E65F-4D73-236B8D7C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C3E6-E113-D2F8-AB6C-D37A6D38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C6C3C-FA21-245B-B0CF-878D31561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7C3A5-66B2-E94B-AFCB-BD1D2B36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EC82B-08C2-B551-256E-AF728373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2AE9-CC16-366A-D2EA-708EBFEA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21274-CDFF-E302-3BC1-5AC623EE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3D5A-986C-81A8-D6EE-9D283ED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887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23BB-759B-E1BA-4C1E-87021DC1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E4D0-5EDE-E035-77CD-10B575F3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BA24-C8D5-77C8-02D1-871AE1A7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E81ED-C3C6-81BA-6E34-797C7977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828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640FF-3EC4-5F68-AB9C-ADD6FDDD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6D521-6DE6-BFA7-081F-331DE83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2DC4-6AF0-9C3F-2A5F-B0F5F790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59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3B87-7B7B-9F32-C068-85B1EFB0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9502-9213-9FD2-4453-B31B4F55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05089-DFF8-E4FC-27AD-286926B1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AC52-7B78-23AE-A629-BB353C3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D54C-5593-964E-F144-CEEFB82E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7683-A419-F9E9-A774-3266BE02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95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05AE-10C1-61F4-2F1F-CE3920BD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455DF-94A0-D35B-0A3A-BD4D0887A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EA93-86DE-1D2F-3BF2-168F53FA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1BDD-D1FA-EF26-B0C3-65ED65F1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E576-1E53-B712-7736-047EABE2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5AB9-CDAF-3897-C28B-07A49260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70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3B183-0CC1-F6A1-8AED-589D5F3F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804D-3764-C539-9479-E097CCE9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9872-7261-56ED-E44E-79BF7056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7922-E34A-4A1F-BA1D-585994EB53A8}" type="datetimeFigureOut">
              <a:rPr lang="es-419" smtClean="0"/>
              <a:t>12/10/2022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CD7D-B259-F177-2164-14B05AAA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8065-2B7D-1A69-1DDD-042ADC8A9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FF59-3DFB-4602-B993-DB248794CBF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33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6FB2C-E7E1-F876-B349-2144F731BD78}"/>
              </a:ext>
            </a:extLst>
          </p:cNvPr>
          <p:cNvCxnSpPr/>
          <p:nvPr/>
        </p:nvCxnSpPr>
        <p:spPr>
          <a:xfrm flipV="1">
            <a:off x="3205212" y="1144775"/>
            <a:ext cx="0" cy="484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E1335F-FD89-9AB0-2883-B71377954044}"/>
              </a:ext>
            </a:extLst>
          </p:cNvPr>
          <p:cNvCxnSpPr/>
          <p:nvPr/>
        </p:nvCxnSpPr>
        <p:spPr>
          <a:xfrm>
            <a:off x="2868328" y="5736026"/>
            <a:ext cx="642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BFCD8C-47F1-0FFD-E7E5-1E3CD0886700}"/>
              </a:ext>
            </a:extLst>
          </p:cNvPr>
          <p:cNvCxnSpPr/>
          <p:nvPr/>
        </p:nvCxnSpPr>
        <p:spPr>
          <a:xfrm>
            <a:off x="5120639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B66FF1-6AAB-3AB1-C44E-72B1DC2164F6}"/>
              </a:ext>
            </a:extLst>
          </p:cNvPr>
          <p:cNvCxnSpPr/>
          <p:nvPr/>
        </p:nvCxnSpPr>
        <p:spPr>
          <a:xfrm>
            <a:off x="7140340" y="1144775"/>
            <a:ext cx="0" cy="4841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0D5B0A-11A6-D12E-0892-2708DFF28257}"/>
              </a:ext>
            </a:extLst>
          </p:cNvPr>
          <p:cNvCxnSpPr/>
          <p:nvPr/>
        </p:nvCxnSpPr>
        <p:spPr>
          <a:xfrm>
            <a:off x="2974206" y="2588565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91510-54FC-6865-D1E5-D24777424516}"/>
              </a:ext>
            </a:extLst>
          </p:cNvPr>
          <p:cNvCxnSpPr/>
          <p:nvPr/>
        </p:nvCxnSpPr>
        <p:spPr>
          <a:xfrm>
            <a:off x="2974206" y="4175128"/>
            <a:ext cx="61986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586ED2-182F-A229-DFA4-1BB635486474}"/>
              </a:ext>
            </a:extLst>
          </p:cNvPr>
          <p:cNvSpPr txBox="1"/>
          <p:nvPr/>
        </p:nvSpPr>
        <p:spPr>
          <a:xfrm>
            <a:off x="2149641" y="1213392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5D609-962D-60A8-CB22-3FE64E3E0032}"/>
              </a:ext>
            </a:extLst>
          </p:cNvPr>
          <p:cNvSpPr txBox="1"/>
          <p:nvPr/>
        </p:nvSpPr>
        <p:spPr>
          <a:xfrm>
            <a:off x="2773679" y="6074151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Interés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49ABE-4B11-D00C-F28C-C3BA451BBA6F}"/>
              </a:ext>
            </a:extLst>
          </p:cNvPr>
          <p:cNvSpPr txBox="1"/>
          <p:nvPr/>
        </p:nvSpPr>
        <p:spPr>
          <a:xfrm>
            <a:off x="7411454" y="1691267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Socio fundador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0F70E-8D21-04FB-26B0-74B8BAD557F3}"/>
              </a:ext>
            </a:extLst>
          </p:cNvPr>
          <p:cNvSpPr txBox="1"/>
          <p:nvPr/>
        </p:nvSpPr>
        <p:spPr>
          <a:xfrm>
            <a:off x="7490862" y="321652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PRO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F85A1-C0F8-5050-0DD9-47DBF1F5C98D}"/>
              </a:ext>
            </a:extLst>
          </p:cNvPr>
          <p:cNvSpPr txBox="1"/>
          <p:nvPr/>
        </p:nvSpPr>
        <p:spPr>
          <a:xfrm>
            <a:off x="5391752" y="2629020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Usuarios FREE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2E212-9DF9-06D4-A53A-DF186652F5E3}"/>
              </a:ext>
            </a:extLst>
          </p:cNvPr>
          <p:cNvSpPr txBox="1"/>
          <p:nvPr/>
        </p:nvSpPr>
        <p:spPr>
          <a:xfrm>
            <a:off x="5419025" y="4572082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Comunidad de doctores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C8D10-9EEA-26A8-7AF9-BFD72711500D}"/>
              </a:ext>
            </a:extLst>
          </p:cNvPr>
          <p:cNvSpPr txBox="1"/>
          <p:nvPr/>
        </p:nvSpPr>
        <p:spPr>
          <a:xfrm>
            <a:off x="5391753" y="1675045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Inversionistas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179C1-0C10-E565-0929-72EE9050EEBF}"/>
              </a:ext>
            </a:extLst>
          </p:cNvPr>
          <p:cNvSpPr txBox="1"/>
          <p:nvPr/>
        </p:nvSpPr>
        <p:spPr>
          <a:xfrm>
            <a:off x="7490861" y="4456900"/>
            <a:ext cx="1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Asistentes médicos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DF874-1AF9-B8BE-5090-8BA86C9A1B1E}"/>
              </a:ext>
            </a:extLst>
          </p:cNvPr>
          <p:cNvSpPr txBox="1"/>
          <p:nvPr/>
        </p:nvSpPr>
        <p:spPr>
          <a:xfrm>
            <a:off x="3988064" y="139046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7B281-B022-E201-B4B5-9C3918191173}"/>
              </a:ext>
            </a:extLst>
          </p:cNvPr>
          <p:cNvSpPr txBox="1"/>
          <p:nvPr/>
        </p:nvSpPr>
        <p:spPr>
          <a:xfrm>
            <a:off x="5419026" y="3408843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Diseñadores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BEE4A1-307C-D076-A544-2E753ECFBFE8}"/>
              </a:ext>
            </a:extLst>
          </p:cNvPr>
          <p:cNvSpPr txBox="1"/>
          <p:nvPr/>
        </p:nvSpPr>
        <p:spPr>
          <a:xfrm>
            <a:off x="3515224" y="4632572"/>
            <a:ext cx="18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Pacientes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D03707-B770-36BA-5C86-D3B30523E0EA}"/>
              </a:ext>
            </a:extLst>
          </p:cNvPr>
          <p:cNvSpPr txBox="1"/>
          <p:nvPr/>
        </p:nvSpPr>
        <p:spPr>
          <a:xfrm>
            <a:off x="7425893" y="200221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Consulta frecuente en cada </a:t>
            </a:r>
            <a:r>
              <a:rPr lang="es-419" sz="1400" dirty="0" err="1"/>
              <a:t>feature</a:t>
            </a:r>
            <a:endParaRPr lang="es-419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082D2C-64B8-A0C3-D54B-67C74C4DBC9F}"/>
              </a:ext>
            </a:extLst>
          </p:cNvPr>
          <p:cNvSpPr txBox="1"/>
          <p:nvPr/>
        </p:nvSpPr>
        <p:spPr>
          <a:xfrm>
            <a:off x="7482842" y="3522724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E7BFB-1969-3887-9D29-132488ACD4AB}"/>
              </a:ext>
            </a:extLst>
          </p:cNvPr>
          <p:cNvSpPr txBox="1"/>
          <p:nvPr/>
        </p:nvSpPr>
        <p:spPr>
          <a:xfrm>
            <a:off x="5419025" y="2896977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Pruebas (</a:t>
            </a:r>
            <a:r>
              <a:rPr lang="es-419" sz="1400" dirty="0" err="1"/>
              <a:t>feedback</a:t>
            </a:r>
            <a:r>
              <a:rPr lang="es-419" sz="1400" dirty="0"/>
              <a:t>) cada sprint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CD606-EAC1-8A94-C20E-11B84039A188}"/>
              </a:ext>
            </a:extLst>
          </p:cNvPr>
          <p:cNvSpPr txBox="1"/>
          <p:nvPr/>
        </p:nvSpPr>
        <p:spPr>
          <a:xfrm>
            <a:off x="5419025" y="3673173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cada inicio de sprint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05966-E772-29B1-1C4C-ABD0561672D8}"/>
              </a:ext>
            </a:extLst>
          </p:cNvPr>
          <p:cNvSpPr txBox="1"/>
          <p:nvPr/>
        </p:nvSpPr>
        <p:spPr>
          <a:xfrm>
            <a:off x="3586217" y="1704443"/>
            <a:ext cx="1734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 err="1"/>
              <a:t>Daily</a:t>
            </a:r>
            <a:r>
              <a:rPr lang="es-419" sz="1400" dirty="0"/>
              <a:t> scrum</a:t>
            </a:r>
          </a:p>
          <a:p>
            <a:r>
              <a:rPr lang="es-419" sz="1400" dirty="0"/>
              <a:t>Reunión con PM cada sprint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26248-E023-71EF-B197-BBB3B2D8521A}"/>
              </a:ext>
            </a:extLst>
          </p:cNvPr>
          <p:cNvSpPr txBox="1"/>
          <p:nvPr/>
        </p:nvSpPr>
        <p:spPr>
          <a:xfrm>
            <a:off x="5363278" y="193686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Reunión trimestral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12041-77D4-2F75-0121-B5AC23224651}"/>
              </a:ext>
            </a:extLst>
          </p:cNvPr>
          <p:cNvSpPr txBox="1"/>
          <p:nvPr/>
        </p:nvSpPr>
        <p:spPr>
          <a:xfrm>
            <a:off x="7445143" y="5050456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7FC15-F35A-A405-4628-50BD04951FF7}"/>
              </a:ext>
            </a:extLst>
          </p:cNvPr>
          <p:cNvSpPr txBox="1"/>
          <p:nvPr/>
        </p:nvSpPr>
        <p:spPr>
          <a:xfrm>
            <a:off x="5419025" y="5138298"/>
            <a:ext cx="1734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Mínimo esfuerzo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F95C6D-F898-DC23-CDF1-7A0DE9064A94}"/>
              </a:ext>
            </a:extLst>
          </p:cNvPr>
          <p:cNvSpPr txBox="1"/>
          <p:nvPr/>
        </p:nvSpPr>
        <p:spPr>
          <a:xfrm>
            <a:off x="3486353" y="4876688"/>
            <a:ext cx="17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Requisitos mínimos (seguridad)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D55215-865A-7776-577A-450ED384EE19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Matriz de interesados: Plan de gestión de </a:t>
            </a:r>
            <a:r>
              <a:rPr lang="es-419" sz="2400" dirty="0" err="1"/>
              <a:t>stakeholders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294487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30CE6-6588-77A2-811F-105BE2341B72}"/>
              </a:ext>
            </a:extLst>
          </p:cNvPr>
          <p:cNvSpPr txBox="1"/>
          <p:nvPr/>
        </p:nvSpPr>
        <p:spPr>
          <a:xfrm>
            <a:off x="3907857" y="1867301"/>
            <a:ext cx="587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Calidad = Evitar BPOM (Big Pile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Mud</a:t>
            </a:r>
            <a:r>
              <a:rPr lang="es-419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4779F-BCFD-ED0A-44E8-522BFF53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1" y="2730903"/>
            <a:ext cx="5099538" cy="18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755C8-4740-5EBC-0DA9-8E343B1C052B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dispersión: métrica MMI (</a:t>
            </a:r>
            <a:r>
              <a:rPr lang="es-419" sz="2400" dirty="0" err="1"/>
              <a:t>Modularity</a:t>
            </a:r>
            <a:r>
              <a:rPr lang="es-419" sz="2400" dirty="0"/>
              <a:t> </a:t>
            </a:r>
            <a:r>
              <a:rPr lang="es-419" sz="2400" dirty="0" err="1"/>
              <a:t>Maturity</a:t>
            </a:r>
            <a:r>
              <a:rPr lang="es-419" sz="2400" dirty="0"/>
              <a:t>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E339EA-3E6D-46CE-27CC-86E3EE54FEAC}"/>
              </a:ext>
            </a:extLst>
          </p:cNvPr>
          <p:cNvCxnSpPr>
            <a:cxnSpLocks/>
          </p:cNvCxnSpPr>
          <p:nvPr/>
        </p:nvCxnSpPr>
        <p:spPr>
          <a:xfrm flipV="1">
            <a:off x="4187870" y="1179200"/>
            <a:ext cx="0" cy="2733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9FA0C9-6CAC-8FAA-E6B1-A4E4FB767BA4}"/>
              </a:ext>
            </a:extLst>
          </p:cNvPr>
          <p:cNvCxnSpPr>
            <a:cxnSpLocks/>
          </p:cNvCxnSpPr>
          <p:nvPr/>
        </p:nvCxnSpPr>
        <p:spPr>
          <a:xfrm>
            <a:off x="4011395" y="3758772"/>
            <a:ext cx="356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7D883379-67B5-26DD-9DBB-CA6044C16ADC}"/>
              </a:ext>
            </a:extLst>
          </p:cNvPr>
          <p:cNvSpPr/>
          <p:nvPr/>
        </p:nvSpPr>
        <p:spPr>
          <a:xfrm>
            <a:off x="7744387" y="3546476"/>
            <a:ext cx="153992" cy="44275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9DF5104-3964-783F-3621-123CBEF8EC01}"/>
              </a:ext>
            </a:extLst>
          </p:cNvPr>
          <p:cNvSpPr/>
          <p:nvPr/>
        </p:nvSpPr>
        <p:spPr>
          <a:xfrm>
            <a:off x="3533354" y="1179200"/>
            <a:ext cx="154015" cy="27335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DD2CA-9B8E-AC4F-A622-BAA921E6E299}"/>
              </a:ext>
            </a:extLst>
          </p:cNvPr>
          <p:cNvSpPr txBox="1"/>
          <p:nvPr/>
        </p:nvSpPr>
        <p:spPr>
          <a:xfrm>
            <a:off x="7898379" y="3451271"/>
            <a:ext cx="223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x: tiempo de desarrollo 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88811-55FE-DA90-954A-C56BEEDA4E22}"/>
              </a:ext>
            </a:extLst>
          </p:cNvPr>
          <p:cNvSpPr txBox="1"/>
          <p:nvPr/>
        </p:nvSpPr>
        <p:spPr>
          <a:xfrm>
            <a:off x="1830559" y="2361321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Eje y: valor MMI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AD47A8-A83E-11F1-7427-3CCE8A189A6D}"/>
              </a:ext>
            </a:extLst>
          </p:cNvPr>
          <p:cNvSpPr/>
          <p:nvPr/>
        </p:nvSpPr>
        <p:spPr>
          <a:xfrm>
            <a:off x="5418276" y="1706804"/>
            <a:ext cx="1106900" cy="1106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E96B0A-77AF-8C67-E045-FEFF4FA20817}"/>
              </a:ext>
            </a:extLst>
          </p:cNvPr>
          <p:cNvCxnSpPr/>
          <p:nvPr/>
        </p:nvCxnSpPr>
        <p:spPr>
          <a:xfrm>
            <a:off x="5549816" y="2260254"/>
            <a:ext cx="8373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9A48A4-A4CC-BD57-D79A-0825DAD1A281}"/>
              </a:ext>
            </a:extLst>
          </p:cNvPr>
          <p:cNvSpPr txBox="1"/>
          <p:nvPr/>
        </p:nvSpPr>
        <p:spPr>
          <a:xfrm>
            <a:off x="6656716" y="2052797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Diámetro: </a:t>
            </a:r>
            <a:r>
              <a:rPr lang="es-419" dirty="0" err="1"/>
              <a:t>LoC</a:t>
            </a:r>
            <a:r>
              <a:rPr lang="es-419" dirty="0"/>
              <a:t> (</a:t>
            </a:r>
            <a:r>
              <a:rPr lang="es-419" dirty="0" err="1"/>
              <a:t>Lines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Code</a:t>
            </a:r>
            <a:r>
              <a:rPr lang="es-419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B9A961-C675-CBC8-CEC2-28D10E14F5A7}"/>
              </a:ext>
            </a:extLst>
          </p:cNvPr>
          <p:cNvSpPr/>
          <p:nvPr/>
        </p:nvSpPr>
        <p:spPr>
          <a:xfrm>
            <a:off x="4496642" y="3056739"/>
            <a:ext cx="447589" cy="4475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76B1C5-8E84-E28F-0C5F-651A6AC7E0BB}"/>
              </a:ext>
            </a:extLst>
          </p:cNvPr>
          <p:cNvSpPr/>
          <p:nvPr/>
        </p:nvSpPr>
        <p:spPr>
          <a:xfrm>
            <a:off x="6656716" y="2677971"/>
            <a:ext cx="791782" cy="8113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3CBC00-5CA5-17E9-22B7-3522C013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00" y="4400620"/>
            <a:ext cx="8735478" cy="19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0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CA014-3B24-67B4-8D8A-1361F95E6FAD}"/>
              </a:ext>
            </a:extLst>
          </p:cNvPr>
          <p:cNvSpPr txBox="1"/>
          <p:nvPr/>
        </p:nvSpPr>
        <p:spPr>
          <a:xfrm>
            <a:off x="445970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Gráfico de control: BMI (Backlog Management </a:t>
            </a:r>
            <a:r>
              <a:rPr lang="es-419" sz="2400" dirty="0" err="1"/>
              <a:t>Index</a:t>
            </a:r>
            <a:r>
              <a:rPr lang="es-419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4F0E-6BD3-5A95-2D28-120C9A55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00" y="1197492"/>
            <a:ext cx="7137759" cy="7412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2631B2-BF7A-1F7C-9F4E-A1698F742F5C}"/>
              </a:ext>
            </a:extLst>
          </p:cNvPr>
          <p:cNvCxnSpPr>
            <a:cxnSpLocks/>
          </p:cNvCxnSpPr>
          <p:nvPr/>
        </p:nvCxnSpPr>
        <p:spPr>
          <a:xfrm flipV="1">
            <a:off x="2728136" y="2675633"/>
            <a:ext cx="0" cy="224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6D5FCC-B269-6910-8212-7F9626CA439D}"/>
              </a:ext>
            </a:extLst>
          </p:cNvPr>
          <p:cNvCxnSpPr/>
          <p:nvPr/>
        </p:nvCxnSpPr>
        <p:spPr>
          <a:xfrm>
            <a:off x="2506755" y="2918671"/>
            <a:ext cx="660836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F79EDC-3DE1-5C18-CE17-2501784D7BCB}"/>
              </a:ext>
            </a:extLst>
          </p:cNvPr>
          <p:cNvCxnSpPr/>
          <p:nvPr/>
        </p:nvCxnSpPr>
        <p:spPr>
          <a:xfrm>
            <a:off x="2506755" y="4734636"/>
            <a:ext cx="66083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A357CD-E46D-2AD6-5EC7-48D474A211DB}"/>
              </a:ext>
            </a:extLst>
          </p:cNvPr>
          <p:cNvCxnSpPr/>
          <p:nvPr/>
        </p:nvCxnSpPr>
        <p:spPr>
          <a:xfrm>
            <a:off x="2506755" y="3552333"/>
            <a:ext cx="660836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EF9B1F1-E030-235D-F638-67821C2A8F33}"/>
              </a:ext>
            </a:extLst>
          </p:cNvPr>
          <p:cNvSpPr/>
          <p:nvPr/>
        </p:nvSpPr>
        <p:spPr>
          <a:xfrm>
            <a:off x="9221003" y="2918671"/>
            <a:ext cx="115501" cy="6336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AAA36A-5D0B-417B-6BCB-D0D76561DF06}"/>
              </a:ext>
            </a:extLst>
          </p:cNvPr>
          <p:cNvSpPr txBox="1"/>
          <p:nvPr/>
        </p:nvSpPr>
        <p:spPr>
          <a:xfrm>
            <a:off x="9394249" y="3027763"/>
            <a:ext cx="433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1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9623C-6482-5B2E-5FCD-74C29038609A}"/>
              </a:ext>
            </a:extLst>
          </p:cNvPr>
          <p:cNvSpPr txBox="1"/>
          <p:nvPr/>
        </p:nvSpPr>
        <p:spPr>
          <a:xfrm>
            <a:off x="1971575" y="337568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+2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DD579-53F8-65A4-02C6-C62FE63B4575}"/>
              </a:ext>
            </a:extLst>
          </p:cNvPr>
          <p:cNvSpPr txBox="1"/>
          <p:nvPr/>
        </p:nvSpPr>
        <p:spPr>
          <a:xfrm>
            <a:off x="1971575" y="2733369"/>
            <a:ext cx="313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+3</a:t>
            </a:r>
            <a:r>
              <a:rPr lang="el-GR" dirty="0"/>
              <a:t>σ</a:t>
            </a:r>
            <a:endParaRPr lang="es-419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56D2D-432B-A622-DF9F-E76A1753B9E1}"/>
              </a:ext>
            </a:extLst>
          </p:cNvPr>
          <p:cNvSpPr txBox="1"/>
          <p:nvPr/>
        </p:nvSpPr>
        <p:spPr>
          <a:xfrm>
            <a:off x="9255669" y="4549970"/>
            <a:ext cx="42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μ</a:t>
            </a:r>
            <a:endParaRPr lang="es-419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BC826-F5CD-DBF1-7E3D-D044A718E9F2}"/>
              </a:ext>
            </a:extLst>
          </p:cNvPr>
          <p:cNvSpPr/>
          <p:nvPr/>
        </p:nvSpPr>
        <p:spPr>
          <a:xfrm flipV="1">
            <a:off x="3205213" y="3865967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D87AC6-55BE-1756-E533-7176AA66033F}"/>
              </a:ext>
            </a:extLst>
          </p:cNvPr>
          <p:cNvSpPr/>
          <p:nvPr/>
        </p:nvSpPr>
        <p:spPr>
          <a:xfrm flipV="1">
            <a:off x="4181075" y="3281006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6EE5B9-DC76-684F-6D32-04F5710F11A5}"/>
              </a:ext>
            </a:extLst>
          </p:cNvPr>
          <p:cNvSpPr/>
          <p:nvPr/>
        </p:nvSpPr>
        <p:spPr>
          <a:xfrm flipV="1">
            <a:off x="5157546" y="267965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A00C41-77A3-749A-313A-1081E930113A}"/>
              </a:ext>
            </a:extLst>
          </p:cNvPr>
          <p:cNvSpPr/>
          <p:nvPr/>
        </p:nvSpPr>
        <p:spPr>
          <a:xfrm flipV="1">
            <a:off x="7198095" y="3272588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F617AF-AFC0-5141-CD4B-09CB1A592F0C}"/>
              </a:ext>
            </a:extLst>
          </p:cNvPr>
          <p:cNvSpPr/>
          <p:nvPr/>
        </p:nvSpPr>
        <p:spPr>
          <a:xfrm flipV="1">
            <a:off x="6153752" y="3103565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7A02E1-CDF4-ED50-E0AF-C5DE0C9035B9}"/>
              </a:ext>
            </a:extLst>
          </p:cNvPr>
          <p:cNvSpPr/>
          <p:nvPr/>
        </p:nvSpPr>
        <p:spPr>
          <a:xfrm flipV="1">
            <a:off x="8382010" y="3613303"/>
            <a:ext cx="173246" cy="1876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E823B4-858F-BB66-0C27-94A9D79EAE55}"/>
              </a:ext>
            </a:extLst>
          </p:cNvPr>
          <p:cNvCxnSpPr>
            <a:endCxn id="25" idx="1"/>
          </p:cNvCxnSpPr>
          <p:nvPr/>
        </p:nvCxnSpPr>
        <p:spPr>
          <a:xfrm flipV="1">
            <a:off x="2728136" y="4026167"/>
            <a:ext cx="502448" cy="7084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31C5AA-44D3-33D1-7E29-EF09A14621C8}"/>
              </a:ext>
            </a:extLst>
          </p:cNvPr>
          <p:cNvCxnSpPr>
            <a:stCxn id="25" idx="5"/>
            <a:endCxn id="26" idx="1"/>
          </p:cNvCxnSpPr>
          <p:nvPr/>
        </p:nvCxnSpPr>
        <p:spPr>
          <a:xfrm flipV="1">
            <a:off x="3353088" y="3441206"/>
            <a:ext cx="853358" cy="452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A71D89-B8E8-2C1A-AFA9-D3A6D63E0FE6}"/>
              </a:ext>
            </a:extLst>
          </p:cNvPr>
          <p:cNvCxnSpPr>
            <a:cxnSpLocks/>
            <a:stCxn id="26" idx="6"/>
            <a:endCxn id="27" idx="1"/>
          </p:cNvCxnSpPr>
          <p:nvPr/>
        </p:nvCxnSpPr>
        <p:spPr>
          <a:xfrm flipV="1">
            <a:off x="4354321" y="2839853"/>
            <a:ext cx="828596" cy="534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C5395E-DFCD-187C-41CF-4C1BF3927896}"/>
              </a:ext>
            </a:extLst>
          </p:cNvPr>
          <p:cNvCxnSpPr>
            <a:stCxn id="27" idx="6"/>
            <a:endCxn id="29" idx="3"/>
          </p:cNvCxnSpPr>
          <p:nvPr/>
        </p:nvCxnSpPr>
        <p:spPr>
          <a:xfrm>
            <a:off x="5330792" y="2773496"/>
            <a:ext cx="848331" cy="3575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B7A501-B75D-CBF4-BA31-AD01F6A331EC}"/>
              </a:ext>
            </a:extLst>
          </p:cNvPr>
          <p:cNvCxnSpPr>
            <a:stCxn id="29" idx="6"/>
            <a:endCxn id="28" idx="2"/>
          </p:cNvCxnSpPr>
          <p:nvPr/>
        </p:nvCxnSpPr>
        <p:spPr>
          <a:xfrm>
            <a:off x="6326998" y="3197408"/>
            <a:ext cx="871097" cy="169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A33493-2655-B5F7-7059-7321CA3DBFA8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7371341" y="3366431"/>
            <a:ext cx="1010669" cy="3407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323E4B-E29F-020E-C402-9EE64DFC7DDC}"/>
              </a:ext>
            </a:extLst>
          </p:cNvPr>
          <p:cNvSpPr txBox="1"/>
          <p:nvPr/>
        </p:nvSpPr>
        <p:spPr>
          <a:xfrm>
            <a:off x="5244169" y="3904862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6">
                    <a:lumMod val="75000"/>
                  </a:schemeClr>
                </a:solidFill>
              </a:rPr>
              <a:t>aceptado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E72EBD-910C-1329-EAA4-27AF21EAF302}"/>
              </a:ext>
            </a:extLst>
          </p:cNvPr>
          <p:cNvSpPr txBox="1"/>
          <p:nvPr/>
        </p:nvSpPr>
        <p:spPr>
          <a:xfrm>
            <a:off x="5390637" y="3074953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accent2">
                    <a:lumMod val="75000"/>
                  </a:schemeClr>
                </a:solidFill>
              </a:rPr>
              <a:t>alerta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66E15-2CC9-AD9A-EE0B-B3F740836C41}"/>
              </a:ext>
            </a:extLst>
          </p:cNvPr>
          <p:cNvSpPr txBox="1"/>
          <p:nvPr/>
        </p:nvSpPr>
        <p:spPr>
          <a:xfrm>
            <a:off x="5330792" y="2458457"/>
            <a:ext cx="1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chemeClr val="bg1">
                    <a:lumMod val="65000"/>
                  </a:schemeClr>
                </a:solidFill>
              </a:rPr>
              <a:t>rechazo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FC653-E2D4-919E-CEEE-90E41E5261B4}"/>
              </a:ext>
            </a:extLst>
          </p:cNvPr>
          <p:cNvSpPr txBox="1"/>
          <p:nvPr/>
        </p:nvSpPr>
        <p:spPr>
          <a:xfrm>
            <a:off x="1971575" y="2268193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BMI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AC9DA9-43F5-A7E3-4424-96E40E3AD0B0}"/>
              </a:ext>
            </a:extLst>
          </p:cNvPr>
          <p:cNvSpPr txBox="1"/>
          <p:nvPr/>
        </p:nvSpPr>
        <p:spPr>
          <a:xfrm>
            <a:off x="5244169" y="4894477"/>
            <a:ext cx="115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Semanas</a:t>
            </a:r>
          </a:p>
        </p:txBody>
      </p:sp>
    </p:spTree>
    <p:extLst>
      <p:ext uri="{BB962C8B-B14F-4D97-AF65-F5344CB8AC3E}">
        <p14:creationId xmlns:p14="http://schemas.microsoft.com/office/powerpoint/2010/main" val="52298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657D1-4F30-9B12-3912-C7083B16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08" y="0"/>
            <a:ext cx="526290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2D303-3208-72C5-9FF2-0677D62B67C8}"/>
              </a:ext>
            </a:extLst>
          </p:cNvPr>
          <p:cNvSpPr txBox="1"/>
          <p:nvPr/>
        </p:nvSpPr>
        <p:spPr>
          <a:xfrm>
            <a:off x="417094" y="414517"/>
            <a:ext cx="82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Pruebas de Usuario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8592E-5050-145F-9DD8-7757DC5F364D}"/>
              </a:ext>
            </a:extLst>
          </p:cNvPr>
          <p:cNvSpPr txBox="1"/>
          <p:nvPr/>
        </p:nvSpPr>
        <p:spPr>
          <a:xfrm>
            <a:off x="883925" y="1290699"/>
            <a:ext cx="433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Cada fin de sprint, se realizará una prueba de usuario donde se registren las fallas usando la hoja de verificación: </a:t>
            </a:r>
          </a:p>
        </p:txBody>
      </p:sp>
    </p:spTree>
    <p:extLst>
      <p:ext uri="{BB962C8B-B14F-4D97-AF65-F5344CB8AC3E}">
        <p14:creationId xmlns:p14="http://schemas.microsoft.com/office/powerpoint/2010/main" val="131576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158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Ávalos Arce</dc:creator>
  <cp:lastModifiedBy>Mariana Ávalos Arce</cp:lastModifiedBy>
  <cp:revision>1</cp:revision>
  <dcterms:created xsi:type="dcterms:W3CDTF">2022-10-12T22:15:04Z</dcterms:created>
  <dcterms:modified xsi:type="dcterms:W3CDTF">2022-10-12T23:05:18Z</dcterms:modified>
</cp:coreProperties>
</file>