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58" r:id="rId6"/>
    <p:sldId id="259" r:id="rId7"/>
    <p:sldId id="262" r:id="rId8"/>
    <p:sldId id="263" r:id="rId9"/>
    <p:sldId id="266" r:id="rId10"/>
    <p:sldId id="267" r:id="rId11"/>
    <p:sldId id="264" r:id="rId12"/>
    <p:sldId id="268" r:id="rId13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29B12-4450-FAE4-C570-0A659B784F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78F4E7-D3F2-A2E2-C471-3B9073379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00B72-B685-1214-FB40-86CA62EEF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3DDC-C27A-4B7A-A74D-DEF46E4A044D}" type="datetimeFigureOut">
              <a:rPr lang="es-419" smtClean="0"/>
              <a:t>19/11/2022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631C9-9A4E-8264-A099-DAB805507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9E56E-A6B1-A6C1-5794-63638992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CB88-2892-4FCA-821E-DA976BA4150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97801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4F302-6D28-99D5-8671-9A94A7A2C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3F74E0-FDA4-5B22-A0EA-C7D6F434D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6DF33-809B-123C-A9B2-DF547E4DD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3DDC-C27A-4B7A-A74D-DEF46E4A044D}" type="datetimeFigureOut">
              <a:rPr lang="es-419" smtClean="0"/>
              <a:t>19/11/2022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EC116-C883-4BF9-3247-73F435FC1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7218B-9C4D-E9B8-B24D-79A2187FA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CB88-2892-4FCA-821E-DA976BA4150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28049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6D3D98-21DE-5BF2-B4ED-EC502D8541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CBC91C-66B3-8972-9000-B5D530FD1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EF515-4D9F-ADD7-3D44-600AEF1DA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3DDC-C27A-4B7A-A74D-DEF46E4A044D}" type="datetimeFigureOut">
              <a:rPr lang="es-419" smtClean="0"/>
              <a:t>19/11/2022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207CF-7C8B-00E2-0885-C05F75B50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DC1F4-586E-B550-EBE3-EBF9F2B24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CB88-2892-4FCA-821E-DA976BA4150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22685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87C99-6618-20F5-9BC2-1AE21FD19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7AEC6-7C73-23FE-17AC-613B11136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A4C56-8DFE-4FA8-269E-65A567150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3DDC-C27A-4B7A-A74D-DEF46E4A044D}" type="datetimeFigureOut">
              <a:rPr lang="es-419" smtClean="0"/>
              <a:t>19/11/2022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BC64D-5F3F-89DB-25FD-3698FB572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0FACE-AB5C-0805-411B-5FA18AB64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CB88-2892-4FCA-821E-DA976BA4150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61853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72AA8-E6C3-93B0-95B3-3CE12D35C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BF96F-A9CC-C60A-736F-3BF042A05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0FF74-11E4-0361-96B5-A56F2E392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3DDC-C27A-4B7A-A74D-DEF46E4A044D}" type="datetimeFigureOut">
              <a:rPr lang="es-419" smtClean="0"/>
              <a:t>19/11/2022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6E956-8589-1AEA-480E-5E6DD9632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A556F-55A9-1C25-65FB-2D2B543A3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CB88-2892-4FCA-821E-DA976BA4150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5849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279FB-C77C-8A92-972B-08917C29D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F16A5-FB70-6854-37B2-3B268259C5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20F44-4339-8122-EF8A-1A535A2B1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964A0-EF1A-AEFB-725F-D33BF3BE3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3DDC-C27A-4B7A-A74D-DEF46E4A044D}" type="datetimeFigureOut">
              <a:rPr lang="es-419" smtClean="0"/>
              <a:t>19/11/2022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410D9-7576-3871-C156-DCBE46633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CF164-D219-78E2-F457-B074294CE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CB88-2892-4FCA-821E-DA976BA4150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2902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C7E69-7054-A43B-6D99-2AC022A22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15CF8-825B-F98F-9001-7E9C843DC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2FB0F-F3A5-C04E-AF91-01E27A384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FE1523-62A9-2CAD-FDA1-EF0A62DBBC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3D6BAE-1351-0BEB-C10E-255BDF77F4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6CFAD2-4D70-4578-FB92-3712BD3D1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3DDC-C27A-4B7A-A74D-DEF46E4A044D}" type="datetimeFigureOut">
              <a:rPr lang="es-419" smtClean="0"/>
              <a:t>19/11/2022</a:t>
            </a:fld>
            <a:endParaRPr lang="es-419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2CF4A0-F400-44EB-3938-890C7368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C92483-433B-0EBB-9C4A-E6A2AF9B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CB88-2892-4FCA-821E-DA976BA4150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03935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14142-0E60-1CFE-9B60-1526FEB18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524581-EA41-DCDB-FEAA-5F62706B6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3DDC-C27A-4B7A-A74D-DEF46E4A044D}" type="datetimeFigureOut">
              <a:rPr lang="es-419" smtClean="0"/>
              <a:t>19/11/2022</a:t>
            </a:fld>
            <a:endParaRPr lang="es-419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742FDB-7ACF-79FC-A524-8EB273ADA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A55B3-372F-3B95-3402-B4C02775A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CB88-2892-4FCA-821E-DA976BA4150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1782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573581-AC89-530D-EEC3-155C1A069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3DDC-C27A-4B7A-A74D-DEF46E4A044D}" type="datetimeFigureOut">
              <a:rPr lang="es-419" smtClean="0"/>
              <a:t>19/11/2022</a:t>
            </a:fld>
            <a:endParaRPr lang="es-419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687B52-D08D-1991-C882-3FB143E39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EA76D-A0A7-F3F5-E972-228ACF00E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CB88-2892-4FCA-821E-DA976BA4150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00884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124FD-82BB-2080-E6C6-E39098BFF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5F4AA-329E-16DA-549D-79E3A1FD5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2D525-9D43-1D9B-8EBB-883AE2BB1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BB4FF-0D97-D233-27CC-AF5C81D91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3DDC-C27A-4B7A-A74D-DEF46E4A044D}" type="datetimeFigureOut">
              <a:rPr lang="es-419" smtClean="0"/>
              <a:t>19/11/2022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F9E1C1-3366-FE59-65BC-1248D52EB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2C54C-FB0F-37BC-F650-18856095E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CB88-2892-4FCA-821E-DA976BA4150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26898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9A6B9-B4D3-B1BB-228C-B6C3308E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0CFAAB-D080-F3D1-240E-118AC6EF63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8ABF0B-052C-E35E-65BE-8D0577585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F239C-22ED-0386-4546-0C63907F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3DDC-C27A-4B7A-A74D-DEF46E4A044D}" type="datetimeFigureOut">
              <a:rPr lang="es-419" smtClean="0"/>
              <a:t>19/11/2022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145CC-3D7C-3BD2-262A-65C28D99F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2644E-D135-9AD1-652A-83F50A22C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CB88-2892-4FCA-821E-DA976BA4150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6873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2665C6-6642-6B3E-5485-49B4498E1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C0A6E-1226-9CFF-65A9-50E990932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3E971-2E58-93E9-CBF9-DAB27C0BC9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B3DDC-C27A-4B7A-A74D-DEF46E4A044D}" type="datetimeFigureOut">
              <a:rPr lang="es-419" smtClean="0"/>
              <a:t>19/11/2022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B91E9-B704-37A8-4C4E-A930660C1B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4D979-0C0B-467D-B366-4AA76382FB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9CB88-2892-4FCA-821E-DA976BA4150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73511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E4405-1B3D-5896-BEE4-9D80BD4701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/>
              <a:t>MVP</a:t>
            </a:r>
          </a:p>
        </p:txBody>
      </p:sp>
    </p:spTree>
    <p:extLst>
      <p:ext uri="{BB962C8B-B14F-4D97-AF65-F5344CB8AC3E}">
        <p14:creationId xmlns:p14="http://schemas.microsoft.com/office/powerpoint/2010/main" val="3526843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80482A-460A-3F51-7DCF-4B4EEC8705B0}"/>
              </a:ext>
            </a:extLst>
          </p:cNvPr>
          <p:cNvSpPr/>
          <p:nvPr/>
        </p:nvSpPr>
        <p:spPr>
          <a:xfrm>
            <a:off x="1159497" y="994153"/>
            <a:ext cx="10179002" cy="52369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CFCAA5-7A57-D344-3826-562B36202237}"/>
              </a:ext>
            </a:extLst>
          </p:cNvPr>
          <p:cNvSpPr/>
          <p:nvPr/>
        </p:nvSpPr>
        <p:spPr>
          <a:xfrm>
            <a:off x="1159497" y="581070"/>
            <a:ext cx="1291471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Perfil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9C70FD-EEAB-F42D-9A18-574BC6F45CC6}"/>
              </a:ext>
            </a:extLst>
          </p:cNvPr>
          <p:cNvSpPr/>
          <p:nvPr/>
        </p:nvSpPr>
        <p:spPr>
          <a:xfrm>
            <a:off x="2773052" y="581070"/>
            <a:ext cx="1291471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Pacientes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6AA06E-F18D-B44B-0EC3-E6BA3F6C6EA5}"/>
              </a:ext>
            </a:extLst>
          </p:cNvPr>
          <p:cNvSpPr/>
          <p:nvPr/>
        </p:nvSpPr>
        <p:spPr>
          <a:xfrm>
            <a:off x="4386607" y="581070"/>
            <a:ext cx="1291471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Plantillas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A9117D-6AC6-41DF-FAE4-D0EFE38A36D5}"/>
              </a:ext>
            </a:extLst>
          </p:cNvPr>
          <p:cNvSpPr/>
          <p:nvPr/>
        </p:nvSpPr>
        <p:spPr>
          <a:xfrm>
            <a:off x="1426591" y="1412200"/>
            <a:ext cx="9605912" cy="16241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C8DA9C-CFF4-C0B5-8FE4-BEE4FE1CE815}"/>
              </a:ext>
            </a:extLst>
          </p:cNvPr>
          <p:cNvSpPr/>
          <p:nvPr/>
        </p:nvSpPr>
        <p:spPr>
          <a:xfrm>
            <a:off x="1426591" y="3251998"/>
            <a:ext cx="9605912" cy="16241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42D5B8-FBC5-5880-C5E1-FC53BD40D6E0}"/>
              </a:ext>
            </a:extLst>
          </p:cNvPr>
          <p:cNvSpPr txBox="1"/>
          <p:nvPr/>
        </p:nvSpPr>
        <p:spPr>
          <a:xfrm>
            <a:off x="1547567" y="3463901"/>
            <a:ext cx="2848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Asencio Serrano, Francisco</a:t>
            </a:r>
          </a:p>
          <a:p>
            <a:r>
              <a:rPr lang="es-419" dirty="0"/>
              <a:t>Teléfono</a:t>
            </a:r>
          </a:p>
          <a:p>
            <a:r>
              <a:rPr lang="es-419" dirty="0"/>
              <a:t>Email</a:t>
            </a:r>
          </a:p>
          <a:p>
            <a:r>
              <a:rPr lang="es-419" dirty="0"/>
              <a:t>Edad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3A8B3E-9352-F6C0-5531-CAF975A9E1E6}"/>
              </a:ext>
            </a:extLst>
          </p:cNvPr>
          <p:cNvSpPr txBox="1"/>
          <p:nvPr/>
        </p:nvSpPr>
        <p:spPr>
          <a:xfrm>
            <a:off x="1538141" y="1624103"/>
            <a:ext cx="2848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Ávalos Arce, Mariana</a:t>
            </a:r>
          </a:p>
          <a:p>
            <a:r>
              <a:rPr lang="es-419" dirty="0"/>
              <a:t>Teléfono</a:t>
            </a:r>
          </a:p>
          <a:p>
            <a:r>
              <a:rPr lang="es-419" dirty="0"/>
              <a:t>Email</a:t>
            </a:r>
          </a:p>
          <a:p>
            <a:r>
              <a:rPr lang="es-419" dirty="0"/>
              <a:t>Edad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FC2AD34-1319-8214-15EB-CCB2AAF17FFD}"/>
              </a:ext>
            </a:extLst>
          </p:cNvPr>
          <p:cNvSpPr/>
          <p:nvPr/>
        </p:nvSpPr>
        <p:spPr>
          <a:xfrm>
            <a:off x="10078289" y="2573767"/>
            <a:ext cx="816213" cy="3691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Borrar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3410F4D-1F4D-6024-15A0-20171EF45C58}"/>
              </a:ext>
            </a:extLst>
          </p:cNvPr>
          <p:cNvSpPr/>
          <p:nvPr/>
        </p:nvSpPr>
        <p:spPr>
          <a:xfrm>
            <a:off x="9128529" y="2573766"/>
            <a:ext cx="816213" cy="369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Editar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3EFC7FA-C833-9040-D54A-1A69A330FDEA}"/>
              </a:ext>
            </a:extLst>
          </p:cNvPr>
          <p:cNvSpPr/>
          <p:nvPr/>
        </p:nvSpPr>
        <p:spPr>
          <a:xfrm>
            <a:off x="10078289" y="4395576"/>
            <a:ext cx="816213" cy="3691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Borrar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B7A02A4-9C51-924F-F804-C9E5E79C07AA}"/>
              </a:ext>
            </a:extLst>
          </p:cNvPr>
          <p:cNvSpPr/>
          <p:nvPr/>
        </p:nvSpPr>
        <p:spPr>
          <a:xfrm>
            <a:off x="9128529" y="4395575"/>
            <a:ext cx="816213" cy="369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Editar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9EDB2E-160C-BE8E-37C0-49CE8DC44C86}"/>
              </a:ext>
            </a:extLst>
          </p:cNvPr>
          <p:cNvSpPr/>
          <p:nvPr/>
        </p:nvSpPr>
        <p:spPr>
          <a:xfrm>
            <a:off x="1426591" y="5121339"/>
            <a:ext cx="9605912" cy="11097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0293AD-CFB2-2F23-2398-8AAAAE613DA2}"/>
              </a:ext>
            </a:extLst>
          </p:cNvPr>
          <p:cNvSpPr txBox="1"/>
          <p:nvPr/>
        </p:nvSpPr>
        <p:spPr>
          <a:xfrm>
            <a:off x="1547567" y="5233897"/>
            <a:ext cx="3083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Figueroa Castillo, Montserrat</a:t>
            </a:r>
          </a:p>
          <a:p>
            <a:r>
              <a:rPr lang="es-419" dirty="0"/>
              <a:t>Teléfono</a:t>
            </a:r>
          </a:p>
          <a:p>
            <a:r>
              <a:rPr lang="es-419" dirty="0"/>
              <a:t>Email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013DD1-D61D-D298-9A89-4FE17721ADD5}"/>
              </a:ext>
            </a:extLst>
          </p:cNvPr>
          <p:cNvSpPr/>
          <p:nvPr/>
        </p:nvSpPr>
        <p:spPr>
          <a:xfrm>
            <a:off x="11510049" y="581070"/>
            <a:ext cx="253117" cy="56500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C6531C-3A3E-BC82-4C50-FC6945FAA505}"/>
              </a:ext>
            </a:extLst>
          </p:cNvPr>
          <p:cNvSpPr/>
          <p:nvPr/>
        </p:nvSpPr>
        <p:spPr>
          <a:xfrm rot="16200000">
            <a:off x="11508891" y="569513"/>
            <a:ext cx="256411" cy="2606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&gt;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BE9B1D-6CA8-517F-5114-599EBF6A7B81}"/>
              </a:ext>
            </a:extLst>
          </p:cNvPr>
          <p:cNvSpPr/>
          <p:nvPr/>
        </p:nvSpPr>
        <p:spPr>
          <a:xfrm>
            <a:off x="11506755" y="2824433"/>
            <a:ext cx="256411" cy="2539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290091-10AE-0B39-C7B6-43C27D9CE6CD}"/>
              </a:ext>
            </a:extLst>
          </p:cNvPr>
          <p:cNvSpPr/>
          <p:nvPr/>
        </p:nvSpPr>
        <p:spPr>
          <a:xfrm rot="5400000">
            <a:off x="11508891" y="5991588"/>
            <a:ext cx="256411" cy="2606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05424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BE7988-EA09-E207-AC47-A07BA7EDAB9A}"/>
              </a:ext>
            </a:extLst>
          </p:cNvPr>
          <p:cNvSpPr/>
          <p:nvPr/>
        </p:nvSpPr>
        <p:spPr>
          <a:xfrm>
            <a:off x="1159497" y="994153"/>
            <a:ext cx="10179002" cy="52369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3AC06C-8EE7-E7B8-AA7D-F33E93E35423}"/>
              </a:ext>
            </a:extLst>
          </p:cNvPr>
          <p:cNvSpPr/>
          <p:nvPr/>
        </p:nvSpPr>
        <p:spPr>
          <a:xfrm>
            <a:off x="1159497" y="581070"/>
            <a:ext cx="1291471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Perfil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F92339-527D-E3CF-4A0F-4041EFABE49B}"/>
              </a:ext>
            </a:extLst>
          </p:cNvPr>
          <p:cNvSpPr/>
          <p:nvPr/>
        </p:nvSpPr>
        <p:spPr>
          <a:xfrm>
            <a:off x="2773052" y="581070"/>
            <a:ext cx="1291471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Pacientes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5FB8E7-8B32-09D6-B57F-34C2C4307202}"/>
              </a:ext>
            </a:extLst>
          </p:cNvPr>
          <p:cNvSpPr/>
          <p:nvPr/>
        </p:nvSpPr>
        <p:spPr>
          <a:xfrm>
            <a:off x="4386607" y="581070"/>
            <a:ext cx="1291471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Plantillas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27FCEB-046D-A4B4-FF6B-0AE091C7643A}"/>
              </a:ext>
            </a:extLst>
          </p:cNvPr>
          <p:cNvSpPr/>
          <p:nvPr/>
        </p:nvSpPr>
        <p:spPr>
          <a:xfrm>
            <a:off x="1361200" y="1649689"/>
            <a:ext cx="9775595" cy="282164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290B63-C5FF-2DF8-2530-BA302A3B9A02}"/>
              </a:ext>
            </a:extLst>
          </p:cNvPr>
          <p:cNvSpPr/>
          <p:nvPr/>
        </p:nvSpPr>
        <p:spPr>
          <a:xfrm>
            <a:off x="1361200" y="1649690"/>
            <a:ext cx="9775595" cy="4132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Cambio de dosis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E3CFDC1-6CE7-2951-DBC2-8249597A8F22}"/>
              </a:ext>
            </a:extLst>
          </p:cNvPr>
          <p:cNvSpPr/>
          <p:nvPr/>
        </p:nvSpPr>
        <p:spPr>
          <a:xfrm>
            <a:off x="3506771" y="2174244"/>
            <a:ext cx="7488025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dirty="0"/>
              <a:t>Texto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09BD549-9370-2955-F4AD-CF8BCF49C11C}"/>
              </a:ext>
            </a:extLst>
          </p:cNvPr>
          <p:cNvSpPr/>
          <p:nvPr/>
        </p:nvSpPr>
        <p:spPr>
          <a:xfrm>
            <a:off x="3506773" y="2616956"/>
            <a:ext cx="7488026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dirty="0"/>
              <a:t>Fecha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735255-0D8B-0BFD-0B4C-FF4EF48FCE25}"/>
              </a:ext>
            </a:extLst>
          </p:cNvPr>
          <p:cNvSpPr/>
          <p:nvPr/>
        </p:nvSpPr>
        <p:spPr>
          <a:xfrm>
            <a:off x="3506772" y="3073941"/>
            <a:ext cx="7488027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dirty="0"/>
              <a:t>Sí/No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3378F3F-6C59-6CFF-CB27-805CEEFE8597}"/>
              </a:ext>
            </a:extLst>
          </p:cNvPr>
          <p:cNvSpPr/>
          <p:nvPr/>
        </p:nvSpPr>
        <p:spPr>
          <a:xfrm>
            <a:off x="3506771" y="3520950"/>
            <a:ext cx="7488028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dirty="0"/>
              <a:t>Texto largo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68979-857D-30F7-0A1C-2FBDEBB12090}"/>
              </a:ext>
            </a:extLst>
          </p:cNvPr>
          <p:cNvSpPr txBox="1"/>
          <p:nvPr/>
        </p:nvSpPr>
        <p:spPr>
          <a:xfrm>
            <a:off x="1953894" y="2174244"/>
            <a:ext cx="123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Medicina: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FB6304-96B7-2474-F8C9-7756F5AC72D4}"/>
              </a:ext>
            </a:extLst>
          </p:cNvPr>
          <p:cNvSpPr txBox="1"/>
          <p:nvPr/>
        </p:nvSpPr>
        <p:spPr>
          <a:xfrm>
            <a:off x="1982172" y="2625246"/>
            <a:ext cx="123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Día: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8F208D-A06D-15B1-949C-D5571649C55D}"/>
              </a:ext>
            </a:extLst>
          </p:cNvPr>
          <p:cNvSpPr txBox="1"/>
          <p:nvPr/>
        </p:nvSpPr>
        <p:spPr>
          <a:xfrm>
            <a:off x="1361200" y="3059668"/>
            <a:ext cx="214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Efectos Secundarios: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E5CBB3-4701-6081-543C-8D31650D64D9}"/>
              </a:ext>
            </a:extLst>
          </p:cNvPr>
          <p:cNvSpPr txBox="1"/>
          <p:nvPr/>
        </p:nvSpPr>
        <p:spPr>
          <a:xfrm>
            <a:off x="1378182" y="3520107"/>
            <a:ext cx="214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Razón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011932F-5C7B-CEB9-F93F-DE1C03E62422}"/>
              </a:ext>
            </a:extLst>
          </p:cNvPr>
          <p:cNvSpPr/>
          <p:nvPr/>
        </p:nvSpPr>
        <p:spPr>
          <a:xfrm>
            <a:off x="5279787" y="5369808"/>
            <a:ext cx="1899519" cy="367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Agregar Plantilla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6EB5E1A-2159-01C6-8E54-D6325395CD2A}"/>
              </a:ext>
            </a:extLst>
          </p:cNvPr>
          <p:cNvSpPr/>
          <p:nvPr/>
        </p:nvSpPr>
        <p:spPr>
          <a:xfrm>
            <a:off x="10178583" y="4014548"/>
            <a:ext cx="816213" cy="3691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Borrar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A998FEE-5082-2E1B-E5B8-8FEECB851CCD}"/>
              </a:ext>
            </a:extLst>
          </p:cNvPr>
          <p:cNvSpPr/>
          <p:nvPr/>
        </p:nvSpPr>
        <p:spPr>
          <a:xfrm>
            <a:off x="9228823" y="4014547"/>
            <a:ext cx="816213" cy="369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Editar</a:t>
            </a:r>
          </a:p>
        </p:txBody>
      </p:sp>
    </p:spTree>
    <p:extLst>
      <p:ext uri="{BB962C8B-B14F-4D97-AF65-F5344CB8AC3E}">
        <p14:creationId xmlns:p14="http://schemas.microsoft.com/office/powerpoint/2010/main" val="1690658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BE7988-EA09-E207-AC47-A07BA7EDAB9A}"/>
              </a:ext>
            </a:extLst>
          </p:cNvPr>
          <p:cNvSpPr/>
          <p:nvPr/>
        </p:nvSpPr>
        <p:spPr>
          <a:xfrm>
            <a:off x="1159497" y="994153"/>
            <a:ext cx="10179002" cy="52369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3AC06C-8EE7-E7B8-AA7D-F33E93E35423}"/>
              </a:ext>
            </a:extLst>
          </p:cNvPr>
          <p:cNvSpPr/>
          <p:nvPr/>
        </p:nvSpPr>
        <p:spPr>
          <a:xfrm>
            <a:off x="1159497" y="581070"/>
            <a:ext cx="1291471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Perfil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F92339-527D-E3CF-4A0F-4041EFABE49B}"/>
              </a:ext>
            </a:extLst>
          </p:cNvPr>
          <p:cNvSpPr/>
          <p:nvPr/>
        </p:nvSpPr>
        <p:spPr>
          <a:xfrm>
            <a:off x="2773052" y="581070"/>
            <a:ext cx="1291471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Pacientes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5FB8E7-8B32-09D6-B57F-34C2C4307202}"/>
              </a:ext>
            </a:extLst>
          </p:cNvPr>
          <p:cNvSpPr/>
          <p:nvPr/>
        </p:nvSpPr>
        <p:spPr>
          <a:xfrm>
            <a:off x="4386607" y="581070"/>
            <a:ext cx="1291471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Plantillas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27FCEB-046D-A4B4-FF6B-0AE091C7643A}"/>
              </a:ext>
            </a:extLst>
          </p:cNvPr>
          <p:cNvSpPr/>
          <p:nvPr/>
        </p:nvSpPr>
        <p:spPr>
          <a:xfrm>
            <a:off x="1361200" y="1649689"/>
            <a:ext cx="9775595" cy="282164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290B63-C5FF-2DF8-2530-BA302A3B9A02}"/>
              </a:ext>
            </a:extLst>
          </p:cNvPr>
          <p:cNvSpPr/>
          <p:nvPr/>
        </p:nvSpPr>
        <p:spPr>
          <a:xfrm>
            <a:off x="1361200" y="1649690"/>
            <a:ext cx="9775595" cy="4132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Cambio de dosis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E3CFDC1-6CE7-2951-DBC2-8249597A8F22}"/>
              </a:ext>
            </a:extLst>
          </p:cNvPr>
          <p:cNvSpPr/>
          <p:nvPr/>
        </p:nvSpPr>
        <p:spPr>
          <a:xfrm>
            <a:off x="3506771" y="2174244"/>
            <a:ext cx="7488025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dirty="0"/>
              <a:t>Texto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09BD549-9370-2955-F4AD-CF8BCF49C11C}"/>
              </a:ext>
            </a:extLst>
          </p:cNvPr>
          <p:cNvSpPr/>
          <p:nvPr/>
        </p:nvSpPr>
        <p:spPr>
          <a:xfrm>
            <a:off x="3506773" y="2616956"/>
            <a:ext cx="7488026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dirty="0"/>
              <a:t>Fecha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735255-0D8B-0BFD-0B4C-FF4EF48FCE25}"/>
              </a:ext>
            </a:extLst>
          </p:cNvPr>
          <p:cNvSpPr/>
          <p:nvPr/>
        </p:nvSpPr>
        <p:spPr>
          <a:xfrm>
            <a:off x="3506772" y="3073941"/>
            <a:ext cx="7488027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dirty="0"/>
              <a:t>Sí/No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3378F3F-6C59-6CFF-CB27-805CEEFE8597}"/>
              </a:ext>
            </a:extLst>
          </p:cNvPr>
          <p:cNvSpPr/>
          <p:nvPr/>
        </p:nvSpPr>
        <p:spPr>
          <a:xfrm>
            <a:off x="3506771" y="3520950"/>
            <a:ext cx="7488028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dirty="0"/>
              <a:t>Texto largo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68979-857D-30F7-0A1C-2FBDEBB12090}"/>
              </a:ext>
            </a:extLst>
          </p:cNvPr>
          <p:cNvSpPr txBox="1"/>
          <p:nvPr/>
        </p:nvSpPr>
        <p:spPr>
          <a:xfrm>
            <a:off x="1953894" y="2174244"/>
            <a:ext cx="123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Medicina: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FB6304-96B7-2474-F8C9-7756F5AC72D4}"/>
              </a:ext>
            </a:extLst>
          </p:cNvPr>
          <p:cNvSpPr txBox="1"/>
          <p:nvPr/>
        </p:nvSpPr>
        <p:spPr>
          <a:xfrm>
            <a:off x="1982172" y="2625246"/>
            <a:ext cx="123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Día: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8F208D-A06D-15B1-949C-D5571649C55D}"/>
              </a:ext>
            </a:extLst>
          </p:cNvPr>
          <p:cNvSpPr txBox="1"/>
          <p:nvPr/>
        </p:nvSpPr>
        <p:spPr>
          <a:xfrm>
            <a:off x="1361200" y="3059668"/>
            <a:ext cx="214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Efectos Secundarios: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E5CBB3-4701-6081-543C-8D31650D64D9}"/>
              </a:ext>
            </a:extLst>
          </p:cNvPr>
          <p:cNvSpPr txBox="1"/>
          <p:nvPr/>
        </p:nvSpPr>
        <p:spPr>
          <a:xfrm>
            <a:off x="1378182" y="3520107"/>
            <a:ext cx="214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Razón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011932F-5C7B-CEB9-F93F-DE1C03E62422}"/>
              </a:ext>
            </a:extLst>
          </p:cNvPr>
          <p:cNvSpPr/>
          <p:nvPr/>
        </p:nvSpPr>
        <p:spPr>
          <a:xfrm>
            <a:off x="5279787" y="5369808"/>
            <a:ext cx="1899519" cy="367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Agregar Plantilla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6EB5E1A-2159-01C6-8E54-D6325395CD2A}"/>
              </a:ext>
            </a:extLst>
          </p:cNvPr>
          <p:cNvSpPr/>
          <p:nvPr/>
        </p:nvSpPr>
        <p:spPr>
          <a:xfrm>
            <a:off x="10178583" y="4014548"/>
            <a:ext cx="816213" cy="3691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Borrar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A998FEE-5082-2E1B-E5B8-8FEECB851CCD}"/>
              </a:ext>
            </a:extLst>
          </p:cNvPr>
          <p:cNvSpPr/>
          <p:nvPr/>
        </p:nvSpPr>
        <p:spPr>
          <a:xfrm>
            <a:off x="9228823" y="4014547"/>
            <a:ext cx="816213" cy="369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Editar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DC432E-BAB8-7F9D-0A42-5205E94D64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B72E493-80E2-F985-1761-45D7897FBD6D}"/>
              </a:ext>
            </a:extLst>
          </p:cNvPr>
          <p:cNvSpPr/>
          <p:nvPr/>
        </p:nvSpPr>
        <p:spPr>
          <a:xfrm>
            <a:off x="3625755" y="868872"/>
            <a:ext cx="5048312" cy="512025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A1B670-43AA-8308-9E56-A633E81E290C}"/>
              </a:ext>
            </a:extLst>
          </p:cNvPr>
          <p:cNvSpPr txBox="1"/>
          <p:nvPr/>
        </p:nvSpPr>
        <p:spPr>
          <a:xfrm>
            <a:off x="3745451" y="917514"/>
            <a:ext cx="180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dirty="0">
                <a:solidFill>
                  <a:schemeClr val="accent1"/>
                </a:solidFill>
              </a:rPr>
              <a:t>Nueva Plantilla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ADC0A0-D9BA-024F-8C93-E1D9048D8D64}"/>
              </a:ext>
            </a:extLst>
          </p:cNvPr>
          <p:cNvSpPr txBox="1"/>
          <p:nvPr/>
        </p:nvSpPr>
        <p:spPr>
          <a:xfrm>
            <a:off x="8300871" y="918357"/>
            <a:ext cx="311392" cy="36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F5A1803-6E83-A188-DDE9-DFB6A40FA025}"/>
              </a:ext>
            </a:extLst>
          </p:cNvPr>
          <p:cNvSpPr/>
          <p:nvPr/>
        </p:nvSpPr>
        <p:spPr>
          <a:xfrm>
            <a:off x="7466202" y="5494732"/>
            <a:ext cx="1042585" cy="369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Guardar</a:t>
            </a:r>
          </a:p>
        </p:txBody>
      </p:sp>
    </p:spTree>
    <p:extLst>
      <p:ext uri="{BB962C8B-B14F-4D97-AF65-F5344CB8AC3E}">
        <p14:creationId xmlns:p14="http://schemas.microsoft.com/office/powerpoint/2010/main" val="2312846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665BB0-17CC-79A4-B3CA-1AA82C2AACEF}"/>
              </a:ext>
            </a:extLst>
          </p:cNvPr>
          <p:cNvSpPr/>
          <p:nvPr/>
        </p:nvSpPr>
        <p:spPr>
          <a:xfrm>
            <a:off x="1168924" y="1432874"/>
            <a:ext cx="1809946" cy="6127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/>
              <a:t>Login</a:t>
            </a:r>
            <a:endParaRPr lang="es-419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4B7F71-94EA-2675-9C73-42D07595DCC7}"/>
              </a:ext>
            </a:extLst>
          </p:cNvPr>
          <p:cNvSpPr/>
          <p:nvPr/>
        </p:nvSpPr>
        <p:spPr>
          <a:xfrm>
            <a:off x="1330751" y="2603369"/>
            <a:ext cx="1809946" cy="6127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Registro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DEDC4F-9793-0A47-7180-866025313B7B}"/>
              </a:ext>
            </a:extLst>
          </p:cNvPr>
          <p:cNvSpPr/>
          <p:nvPr/>
        </p:nvSpPr>
        <p:spPr>
          <a:xfrm>
            <a:off x="1255337" y="4245989"/>
            <a:ext cx="1809946" cy="6127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/>
              <a:t>Terminos</a:t>
            </a:r>
            <a:endParaRPr lang="es-419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CDDE22-ABE7-1F74-B4A5-4681668AADD6}"/>
              </a:ext>
            </a:extLst>
          </p:cNvPr>
          <p:cNvSpPr/>
          <p:nvPr/>
        </p:nvSpPr>
        <p:spPr>
          <a:xfrm>
            <a:off x="3613609" y="1432874"/>
            <a:ext cx="1809946" cy="6127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Perfil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875F46-9CFD-D2ED-A8D8-52A3553C1D6F}"/>
              </a:ext>
            </a:extLst>
          </p:cNvPr>
          <p:cNvSpPr/>
          <p:nvPr/>
        </p:nvSpPr>
        <p:spPr>
          <a:xfrm>
            <a:off x="3613609" y="2589228"/>
            <a:ext cx="1809946" cy="6127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Pacientes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2909D3-EFD0-97E1-9ABD-8A49A5E6546D}"/>
              </a:ext>
            </a:extLst>
          </p:cNvPr>
          <p:cNvSpPr/>
          <p:nvPr/>
        </p:nvSpPr>
        <p:spPr>
          <a:xfrm>
            <a:off x="3613609" y="3575901"/>
            <a:ext cx="1809946" cy="6127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Plantillas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644D22-520A-ECC2-22E9-D4505E19D50F}"/>
              </a:ext>
            </a:extLst>
          </p:cNvPr>
          <p:cNvSpPr/>
          <p:nvPr/>
        </p:nvSpPr>
        <p:spPr>
          <a:xfrm>
            <a:off x="5998590" y="1432874"/>
            <a:ext cx="1809946" cy="6127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Agregar Paciente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6D4E35-EA72-CDAF-2CE3-CF0E1E154452}"/>
              </a:ext>
            </a:extLst>
          </p:cNvPr>
          <p:cNvSpPr/>
          <p:nvPr/>
        </p:nvSpPr>
        <p:spPr>
          <a:xfrm>
            <a:off x="5998590" y="2603369"/>
            <a:ext cx="1809946" cy="61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Agregar Plantillas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90083D-24EC-AC62-05C0-06C5B75E8B9F}"/>
              </a:ext>
            </a:extLst>
          </p:cNvPr>
          <p:cNvSpPr/>
          <p:nvPr/>
        </p:nvSpPr>
        <p:spPr>
          <a:xfrm>
            <a:off x="8265736" y="1432874"/>
            <a:ext cx="1809946" cy="61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Un paciente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CEF67F-1E33-6483-9D44-F587F1A9F0DA}"/>
              </a:ext>
            </a:extLst>
          </p:cNvPr>
          <p:cNvSpPr/>
          <p:nvPr/>
        </p:nvSpPr>
        <p:spPr>
          <a:xfrm>
            <a:off x="8840771" y="1976486"/>
            <a:ext cx="1809946" cy="61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Ejemplo de </a:t>
            </a:r>
            <a:r>
              <a:rPr lang="es-419" dirty="0" err="1"/>
              <a:t>Doc</a:t>
            </a:r>
            <a:endParaRPr lang="es-419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C29AAA-F05D-2BDD-096F-2C612616EC40}"/>
              </a:ext>
            </a:extLst>
          </p:cNvPr>
          <p:cNvSpPr/>
          <p:nvPr/>
        </p:nvSpPr>
        <p:spPr>
          <a:xfrm>
            <a:off x="1330751" y="3394928"/>
            <a:ext cx="1809946" cy="6127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Elige tu plan</a:t>
            </a:r>
          </a:p>
        </p:txBody>
      </p:sp>
    </p:spTree>
    <p:extLst>
      <p:ext uri="{BB962C8B-B14F-4D97-AF65-F5344CB8AC3E}">
        <p14:creationId xmlns:p14="http://schemas.microsoft.com/office/powerpoint/2010/main" val="2087485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C4C7F12-23AF-6C18-A027-D40004E61C48}"/>
              </a:ext>
            </a:extLst>
          </p:cNvPr>
          <p:cNvSpPr/>
          <p:nvPr/>
        </p:nvSpPr>
        <p:spPr>
          <a:xfrm>
            <a:off x="4600280" y="2205873"/>
            <a:ext cx="2846895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dirty="0"/>
              <a:t>usuario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3C8816B-2F44-D4E5-E334-3200C88B8205}"/>
              </a:ext>
            </a:extLst>
          </p:cNvPr>
          <p:cNvSpPr/>
          <p:nvPr/>
        </p:nvSpPr>
        <p:spPr>
          <a:xfrm>
            <a:off x="4600280" y="2735346"/>
            <a:ext cx="2846895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dirty="0"/>
              <a:t>contraseña</a:t>
            </a:r>
          </a:p>
        </p:txBody>
      </p:sp>
      <p:pic>
        <p:nvPicPr>
          <p:cNvPr id="1026" name="Picture 2" descr="Question mark Button - Free signs icons">
            <a:extLst>
              <a:ext uri="{FF2B5EF4-FFF2-40B4-BE49-F238E27FC236}">
                <a16:creationId xmlns:a16="http://schemas.microsoft.com/office/drawing/2014/main" id="{FA6F0E9E-FC4B-8B60-D3B0-82734E21A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463" y="2205873"/>
            <a:ext cx="275930" cy="27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Question mark Button - Free signs icons">
            <a:extLst>
              <a:ext uri="{FF2B5EF4-FFF2-40B4-BE49-F238E27FC236}">
                <a16:creationId xmlns:a16="http://schemas.microsoft.com/office/drawing/2014/main" id="{AA75E573-64B9-F41A-21F8-53DA6A998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336" y="2756753"/>
            <a:ext cx="275930" cy="27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8B69AC-F94F-4D2F-3450-EBDF70407E3D}"/>
              </a:ext>
            </a:extLst>
          </p:cNvPr>
          <p:cNvSpPr txBox="1"/>
          <p:nvPr/>
        </p:nvSpPr>
        <p:spPr>
          <a:xfrm>
            <a:off x="3591612" y="2207992"/>
            <a:ext cx="123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Usuario: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23B63D-9334-6EF5-A465-5170FB797D9E}"/>
              </a:ext>
            </a:extLst>
          </p:cNvPr>
          <p:cNvSpPr txBox="1"/>
          <p:nvPr/>
        </p:nvSpPr>
        <p:spPr>
          <a:xfrm>
            <a:off x="3253816" y="2756753"/>
            <a:ext cx="174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Contraseña: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1E4E621-EBA5-36E8-B802-5DC15868642E}"/>
              </a:ext>
            </a:extLst>
          </p:cNvPr>
          <p:cNvSpPr/>
          <p:nvPr/>
        </p:nvSpPr>
        <p:spPr>
          <a:xfrm>
            <a:off x="5467545" y="3938049"/>
            <a:ext cx="1187777" cy="367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Ingresar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F52903-5566-7D0B-4090-1EB1F4907ACD}"/>
              </a:ext>
            </a:extLst>
          </p:cNvPr>
          <p:cNvSpPr txBox="1"/>
          <p:nvPr/>
        </p:nvSpPr>
        <p:spPr>
          <a:xfrm>
            <a:off x="5349709" y="4403773"/>
            <a:ext cx="142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i="1" u="sng" dirty="0">
                <a:solidFill>
                  <a:schemeClr val="accent1"/>
                </a:solidFill>
              </a:rPr>
              <a:t>Crear cuenta</a:t>
            </a:r>
          </a:p>
        </p:txBody>
      </p:sp>
      <p:pic>
        <p:nvPicPr>
          <p:cNvPr id="1028" name="Picture 4" descr="Bandera de España - Wikipedia, la enciclopedia libre">
            <a:extLst>
              <a:ext uri="{FF2B5EF4-FFF2-40B4-BE49-F238E27FC236}">
                <a16:creationId xmlns:a16="http://schemas.microsoft.com/office/drawing/2014/main" id="{3413BBFF-5F0C-E1D7-EEE8-361971DEF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8341" y="226364"/>
            <a:ext cx="553998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andera De Gran Bretaña Bandera Oficial Del Reino Unido Del Reino Unido  Ilustraciones Svg, Vectoriales, Clip Art Vectorizado Libre De Derechos.  Image 75835963.">
            <a:extLst>
              <a:ext uri="{FF2B5EF4-FFF2-40B4-BE49-F238E27FC236}">
                <a16:creationId xmlns:a16="http://schemas.microsoft.com/office/drawing/2014/main" id="{C19297C7-A74E-3C26-0D6B-3937E8138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8435" y="226363"/>
            <a:ext cx="518790" cy="367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F4CC54-682C-789D-C8E4-C9EBB1CA2808}"/>
              </a:ext>
            </a:extLst>
          </p:cNvPr>
          <p:cNvSpPr txBox="1"/>
          <p:nvPr/>
        </p:nvSpPr>
        <p:spPr>
          <a:xfrm>
            <a:off x="5191170" y="3195324"/>
            <a:ext cx="1740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i="1" u="sng" dirty="0">
                <a:solidFill>
                  <a:schemeClr val="accent1"/>
                </a:solidFill>
              </a:rPr>
              <a:t>Olvidaste tu contraseña?</a:t>
            </a:r>
          </a:p>
        </p:txBody>
      </p:sp>
    </p:spTree>
    <p:extLst>
      <p:ext uri="{BB962C8B-B14F-4D97-AF65-F5344CB8AC3E}">
        <p14:creationId xmlns:p14="http://schemas.microsoft.com/office/powerpoint/2010/main" val="3777043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50DBAE-A367-9C81-9ECF-D44B6ACB09CE}"/>
              </a:ext>
            </a:extLst>
          </p:cNvPr>
          <p:cNvSpPr/>
          <p:nvPr/>
        </p:nvSpPr>
        <p:spPr>
          <a:xfrm>
            <a:off x="3355943" y="1093509"/>
            <a:ext cx="2743200" cy="36198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Pro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8D2B63-DFD2-1FDE-F7A1-906A646EA8C6}"/>
              </a:ext>
            </a:extLst>
          </p:cNvPr>
          <p:cNvSpPr/>
          <p:nvPr/>
        </p:nvSpPr>
        <p:spPr>
          <a:xfrm>
            <a:off x="6403943" y="1093509"/>
            <a:ext cx="2743200" cy="36198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Free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B2ED0B-5C23-E4BB-0D77-4442DB93560A}"/>
              </a:ext>
            </a:extLst>
          </p:cNvPr>
          <p:cNvSpPr/>
          <p:nvPr/>
        </p:nvSpPr>
        <p:spPr>
          <a:xfrm>
            <a:off x="3535838" y="3353586"/>
            <a:ext cx="2383410" cy="119563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Descripción</a:t>
            </a:r>
          </a:p>
          <a:p>
            <a:pPr algn="ctr"/>
            <a:r>
              <a:rPr lang="es-419" dirty="0"/>
              <a:t>$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C757D4-2EDA-E285-91C1-90FCBADA2CFE}"/>
              </a:ext>
            </a:extLst>
          </p:cNvPr>
          <p:cNvSpPr/>
          <p:nvPr/>
        </p:nvSpPr>
        <p:spPr>
          <a:xfrm>
            <a:off x="6583838" y="3353586"/>
            <a:ext cx="2383410" cy="119563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Descripción</a:t>
            </a:r>
          </a:p>
          <a:p>
            <a:pPr algn="ctr"/>
            <a:r>
              <a:rPr lang="es-419" dirty="0"/>
              <a:t>$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0224224-90F9-BDA6-FBFB-F253ABF21D42}"/>
              </a:ext>
            </a:extLst>
          </p:cNvPr>
          <p:cNvSpPr/>
          <p:nvPr/>
        </p:nvSpPr>
        <p:spPr>
          <a:xfrm>
            <a:off x="5617588" y="5279010"/>
            <a:ext cx="1254553" cy="367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Continuar</a:t>
            </a:r>
          </a:p>
        </p:txBody>
      </p:sp>
    </p:spTree>
    <p:extLst>
      <p:ext uri="{BB962C8B-B14F-4D97-AF65-F5344CB8AC3E}">
        <p14:creationId xmlns:p14="http://schemas.microsoft.com/office/powerpoint/2010/main" val="2823866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F653407-59C8-107B-A699-1304E5725878}"/>
              </a:ext>
            </a:extLst>
          </p:cNvPr>
          <p:cNvSpPr/>
          <p:nvPr/>
        </p:nvSpPr>
        <p:spPr>
          <a:xfrm>
            <a:off x="5154889" y="1677972"/>
            <a:ext cx="2846895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dirty="0"/>
              <a:t>Ej. Dr. Test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02495E7-8317-C3A7-D75A-5A107DB24E85}"/>
              </a:ext>
            </a:extLst>
          </p:cNvPr>
          <p:cNvSpPr/>
          <p:nvPr/>
        </p:nvSpPr>
        <p:spPr>
          <a:xfrm>
            <a:off x="5154888" y="2235724"/>
            <a:ext cx="2846895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dirty="0"/>
              <a:t>Ej. Test1234!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00C41A1-481A-053D-D349-D01B735730B0}"/>
              </a:ext>
            </a:extLst>
          </p:cNvPr>
          <p:cNvSpPr/>
          <p:nvPr/>
        </p:nvSpPr>
        <p:spPr>
          <a:xfrm>
            <a:off x="5154888" y="2790334"/>
            <a:ext cx="2846895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dirty="0"/>
              <a:t>Ej. John </a:t>
            </a:r>
            <a:r>
              <a:rPr lang="es-419" sz="1600" dirty="0" err="1"/>
              <a:t>Doe</a:t>
            </a:r>
            <a:endParaRPr lang="es-419" sz="16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C90E273-A826-C6E6-54B6-AA06A0EDB654}"/>
              </a:ext>
            </a:extLst>
          </p:cNvPr>
          <p:cNvSpPr/>
          <p:nvPr/>
        </p:nvSpPr>
        <p:spPr>
          <a:xfrm>
            <a:off x="5154887" y="3388935"/>
            <a:ext cx="2846895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dirty="0"/>
              <a:t>Ej. 000 0000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EA1738-519D-EB6C-571D-9ADF840740B7}"/>
              </a:ext>
            </a:extLst>
          </p:cNvPr>
          <p:cNvSpPr/>
          <p:nvPr/>
        </p:nvSpPr>
        <p:spPr>
          <a:xfrm>
            <a:off x="5154886" y="3949828"/>
            <a:ext cx="2846895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dirty="0"/>
              <a:t>Ej. Ginecóloga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12D484C-29AB-BF38-BEE7-57AC99F63ABE}"/>
              </a:ext>
            </a:extLst>
          </p:cNvPr>
          <p:cNvSpPr/>
          <p:nvPr/>
        </p:nvSpPr>
        <p:spPr>
          <a:xfrm>
            <a:off x="5154885" y="4542146"/>
            <a:ext cx="2846895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dirty="0" err="1"/>
              <a:t>Ej.Masculino</a:t>
            </a:r>
            <a:r>
              <a:rPr lang="es-419" sz="1600" dirty="0"/>
              <a:t>, Femenino, Omitir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338ADC-AB12-C135-A67F-4DB2B5E0B116}"/>
              </a:ext>
            </a:extLst>
          </p:cNvPr>
          <p:cNvSpPr txBox="1"/>
          <p:nvPr/>
        </p:nvSpPr>
        <p:spPr>
          <a:xfrm>
            <a:off x="4099087" y="1677972"/>
            <a:ext cx="123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Usuario: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B5C792-DC30-57CA-AB9B-19B8C38925CB}"/>
              </a:ext>
            </a:extLst>
          </p:cNvPr>
          <p:cNvSpPr txBox="1"/>
          <p:nvPr/>
        </p:nvSpPr>
        <p:spPr>
          <a:xfrm>
            <a:off x="3740869" y="2214170"/>
            <a:ext cx="1743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Contraseña: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6C3B45-0FD0-0D9A-25E9-5F958380DA7D}"/>
              </a:ext>
            </a:extLst>
          </p:cNvPr>
          <p:cNvSpPr txBox="1"/>
          <p:nvPr/>
        </p:nvSpPr>
        <p:spPr>
          <a:xfrm>
            <a:off x="3109273" y="2792732"/>
            <a:ext cx="215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Nombre completo: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29EF6B-AE6E-7E9E-E15E-CB53A475B2FC}"/>
              </a:ext>
            </a:extLst>
          </p:cNvPr>
          <p:cNvSpPr txBox="1"/>
          <p:nvPr/>
        </p:nvSpPr>
        <p:spPr>
          <a:xfrm>
            <a:off x="4405454" y="3382652"/>
            <a:ext cx="123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DGP: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49A640-A927-4B2C-CCF2-3A77E6F04531}"/>
              </a:ext>
            </a:extLst>
          </p:cNvPr>
          <p:cNvSpPr txBox="1"/>
          <p:nvPr/>
        </p:nvSpPr>
        <p:spPr>
          <a:xfrm>
            <a:off x="3627747" y="3952226"/>
            <a:ext cx="1857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Especialidad: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4138FD-D97C-22E3-22E8-8A58CA31DA50}"/>
              </a:ext>
            </a:extLst>
          </p:cNvPr>
          <p:cNvSpPr txBox="1"/>
          <p:nvPr/>
        </p:nvSpPr>
        <p:spPr>
          <a:xfrm>
            <a:off x="4099087" y="4538062"/>
            <a:ext cx="1366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Género: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62FB83-355A-1C43-6A8A-339CDD313486}"/>
              </a:ext>
            </a:extLst>
          </p:cNvPr>
          <p:cNvSpPr txBox="1"/>
          <p:nvPr/>
        </p:nvSpPr>
        <p:spPr>
          <a:xfrm>
            <a:off x="4646621" y="876702"/>
            <a:ext cx="1987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000" dirty="0"/>
              <a:t>Crea tu cuenta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B407314-14FD-33A1-61A5-A67E6D0D9179}"/>
              </a:ext>
            </a:extLst>
          </p:cNvPr>
          <p:cNvSpPr/>
          <p:nvPr/>
        </p:nvSpPr>
        <p:spPr>
          <a:xfrm>
            <a:off x="5154885" y="5304936"/>
            <a:ext cx="1187777" cy="367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Continuar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0CA4AA-9FA8-4C5B-3320-7E284CCDC573}"/>
              </a:ext>
            </a:extLst>
          </p:cNvPr>
          <p:cNvSpPr txBox="1"/>
          <p:nvPr/>
        </p:nvSpPr>
        <p:spPr>
          <a:xfrm>
            <a:off x="8001780" y="1603956"/>
            <a:ext cx="123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7A217A-1740-C0FF-BF8E-72B11C668A83}"/>
              </a:ext>
            </a:extLst>
          </p:cNvPr>
          <p:cNvSpPr txBox="1"/>
          <p:nvPr/>
        </p:nvSpPr>
        <p:spPr>
          <a:xfrm>
            <a:off x="8001780" y="2145996"/>
            <a:ext cx="123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97A986-DC74-9218-E7CF-C70C893F5FC3}"/>
              </a:ext>
            </a:extLst>
          </p:cNvPr>
          <p:cNvSpPr txBox="1"/>
          <p:nvPr/>
        </p:nvSpPr>
        <p:spPr>
          <a:xfrm>
            <a:off x="8001780" y="2734268"/>
            <a:ext cx="123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*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CF986A-FCCE-2750-528B-40B0CA86D332}"/>
              </a:ext>
            </a:extLst>
          </p:cNvPr>
          <p:cNvSpPr txBox="1"/>
          <p:nvPr/>
        </p:nvSpPr>
        <p:spPr>
          <a:xfrm>
            <a:off x="8001780" y="3288035"/>
            <a:ext cx="123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5EF492-DF25-AE63-32DF-0D503E6C8790}"/>
              </a:ext>
            </a:extLst>
          </p:cNvPr>
          <p:cNvSpPr txBox="1"/>
          <p:nvPr/>
        </p:nvSpPr>
        <p:spPr>
          <a:xfrm>
            <a:off x="306364" y="6315611"/>
            <a:ext cx="321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*Campos obligatorios</a:t>
            </a:r>
          </a:p>
        </p:txBody>
      </p:sp>
    </p:spTree>
    <p:extLst>
      <p:ext uri="{BB962C8B-B14F-4D97-AF65-F5344CB8AC3E}">
        <p14:creationId xmlns:p14="http://schemas.microsoft.com/office/powerpoint/2010/main" val="821799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2FB26D-6F2C-8CA2-1C88-98C9EE0FDB01}"/>
              </a:ext>
            </a:extLst>
          </p:cNvPr>
          <p:cNvSpPr txBox="1"/>
          <p:nvPr/>
        </p:nvSpPr>
        <p:spPr>
          <a:xfrm>
            <a:off x="3475348" y="770639"/>
            <a:ext cx="52413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419" dirty="0"/>
              <a:t>La aplicación no se hace responsable del uso indebido de información proporcionada por los pacientes o el uso dado por el profesional de la salud.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Lorem Ipsum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Lorem Ipsum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is simply dummy text of the printing and typesetting industry.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419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05299A9-DFAC-7C99-7AFB-A24F1440C419}"/>
              </a:ext>
            </a:extLst>
          </p:cNvPr>
          <p:cNvSpPr/>
          <p:nvPr/>
        </p:nvSpPr>
        <p:spPr>
          <a:xfrm>
            <a:off x="3619892" y="4685123"/>
            <a:ext cx="179109" cy="18853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3BC427-32F5-27B3-3DD5-9CED2EF66E2B}"/>
              </a:ext>
            </a:extLst>
          </p:cNvPr>
          <p:cNvSpPr txBox="1"/>
          <p:nvPr/>
        </p:nvSpPr>
        <p:spPr>
          <a:xfrm>
            <a:off x="3893269" y="4594725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Acepto los términos y condiciones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BEB15E-5A19-429E-C699-185534E8CFF0}"/>
              </a:ext>
            </a:extLst>
          </p:cNvPr>
          <p:cNvSpPr/>
          <p:nvPr/>
        </p:nvSpPr>
        <p:spPr>
          <a:xfrm>
            <a:off x="5558670" y="5182388"/>
            <a:ext cx="1187777" cy="367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Continuar</a:t>
            </a:r>
          </a:p>
        </p:txBody>
      </p:sp>
    </p:spTree>
    <p:extLst>
      <p:ext uri="{BB962C8B-B14F-4D97-AF65-F5344CB8AC3E}">
        <p14:creationId xmlns:p14="http://schemas.microsoft.com/office/powerpoint/2010/main" val="380329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424183A-4BE4-B235-D5EF-5B059E0D3149}"/>
              </a:ext>
            </a:extLst>
          </p:cNvPr>
          <p:cNvSpPr/>
          <p:nvPr/>
        </p:nvSpPr>
        <p:spPr>
          <a:xfrm>
            <a:off x="1159497" y="994153"/>
            <a:ext cx="10179002" cy="52369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AEBCBC3-C69E-E986-B8C2-BB50A410F257}"/>
              </a:ext>
            </a:extLst>
          </p:cNvPr>
          <p:cNvSpPr/>
          <p:nvPr/>
        </p:nvSpPr>
        <p:spPr>
          <a:xfrm>
            <a:off x="4532719" y="1913642"/>
            <a:ext cx="2846895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dirty="0"/>
              <a:t>Ej. Dr. Test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B1CC551-6CF1-9E7F-5C92-FCCFFD3F8264}"/>
              </a:ext>
            </a:extLst>
          </p:cNvPr>
          <p:cNvSpPr/>
          <p:nvPr/>
        </p:nvSpPr>
        <p:spPr>
          <a:xfrm>
            <a:off x="4532715" y="2666687"/>
            <a:ext cx="2846895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dirty="0"/>
              <a:t>Ej. Test1234!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49E142B-775E-4155-25FF-D3C083ABB8E7}"/>
              </a:ext>
            </a:extLst>
          </p:cNvPr>
          <p:cNvSpPr/>
          <p:nvPr/>
        </p:nvSpPr>
        <p:spPr>
          <a:xfrm>
            <a:off x="4532715" y="3379934"/>
            <a:ext cx="2846895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dirty="0"/>
              <a:t>Ej. John </a:t>
            </a:r>
            <a:r>
              <a:rPr lang="es-419" sz="1600" dirty="0" err="1"/>
              <a:t>Doe</a:t>
            </a:r>
            <a:endParaRPr lang="es-419" sz="16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BEF7FA8-0ED1-EBF1-6822-B7435AEA145A}"/>
              </a:ext>
            </a:extLst>
          </p:cNvPr>
          <p:cNvSpPr/>
          <p:nvPr/>
        </p:nvSpPr>
        <p:spPr>
          <a:xfrm>
            <a:off x="4541348" y="4136254"/>
            <a:ext cx="2846895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dirty="0"/>
              <a:t>Ej. 000 0000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6D732B5-D962-31CA-101F-367BA4A52E8B}"/>
              </a:ext>
            </a:extLst>
          </p:cNvPr>
          <p:cNvSpPr/>
          <p:nvPr/>
        </p:nvSpPr>
        <p:spPr>
          <a:xfrm>
            <a:off x="4532715" y="4910930"/>
            <a:ext cx="2846895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dirty="0"/>
              <a:t>Ej. Ginecóloga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D5EBF6B-4C54-05FB-9653-D6A9B2E70DA7}"/>
              </a:ext>
            </a:extLst>
          </p:cNvPr>
          <p:cNvSpPr/>
          <p:nvPr/>
        </p:nvSpPr>
        <p:spPr>
          <a:xfrm>
            <a:off x="4532715" y="5676138"/>
            <a:ext cx="2846895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dirty="0" err="1"/>
              <a:t>Ej.Masculino</a:t>
            </a:r>
            <a:r>
              <a:rPr lang="es-419" sz="1600" dirty="0"/>
              <a:t>, Femenino, Omitir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3CB2CD-1E9E-1138-91D7-BAB4BB78002A}"/>
              </a:ext>
            </a:extLst>
          </p:cNvPr>
          <p:cNvSpPr txBox="1"/>
          <p:nvPr/>
        </p:nvSpPr>
        <p:spPr>
          <a:xfrm>
            <a:off x="4532715" y="1560424"/>
            <a:ext cx="123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Usuario: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8E0525-B5D1-7BA9-8D1D-D3305B19FB9C}"/>
              </a:ext>
            </a:extLst>
          </p:cNvPr>
          <p:cNvSpPr txBox="1"/>
          <p:nvPr/>
        </p:nvSpPr>
        <p:spPr>
          <a:xfrm>
            <a:off x="4532715" y="2285513"/>
            <a:ext cx="1743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Contraseña: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C108A6-786F-A696-EED8-8F7B50F7ACEE}"/>
              </a:ext>
            </a:extLst>
          </p:cNvPr>
          <p:cNvSpPr txBox="1"/>
          <p:nvPr/>
        </p:nvSpPr>
        <p:spPr>
          <a:xfrm>
            <a:off x="4498147" y="3027040"/>
            <a:ext cx="215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Nombre completo: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7B016D-78BF-D663-D837-21C44130E16A}"/>
              </a:ext>
            </a:extLst>
          </p:cNvPr>
          <p:cNvSpPr txBox="1"/>
          <p:nvPr/>
        </p:nvSpPr>
        <p:spPr>
          <a:xfrm>
            <a:off x="4532715" y="3762285"/>
            <a:ext cx="123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DGP: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6C8E79-C0FE-D8A1-8EE6-9426DDC26F02}"/>
              </a:ext>
            </a:extLst>
          </p:cNvPr>
          <p:cNvSpPr txBox="1"/>
          <p:nvPr/>
        </p:nvSpPr>
        <p:spPr>
          <a:xfrm>
            <a:off x="4498147" y="4535412"/>
            <a:ext cx="1857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Especialidad: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811890-F985-4051-8C0E-84AA924A86FE}"/>
              </a:ext>
            </a:extLst>
          </p:cNvPr>
          <p:cNvSpPr txBox="1"/>
          <p:nvPr/>
        </p:nvSpPr>
        <p:spPr>
          <a:xfrm>
            <a:off x="4541348" y="5292691"/>
            <a:ext cx="1366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Género: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1BFF8E-64B2-9DAD-19CD-810B65666538}"/>
              </a:ext>
            </a:extLst>
          </p:cNvPr>
          <p:cNvSpPr txBox="1"/>
          <p:nvPr/>
        </p:nvSpPr>
        <p:spPr>
          <a:xfrm>
            <a:off x="4674901" y="1112372"/>
            <a:ext cx="1987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000" dirty="0"/>
              <a:t>Tu perfil: Dr. Test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61876A-CB17-1F52-0B28-DF0846095A49}"/>
              </a:ext>
            </a:extLst>
          </p:cNvPr>
          <p:cNvSpPr/>
          <p:nvPr/>
        </p:nvSpPr>
        <p:spPr>
          <a:xfrm>
            <a:off x="8289303" y="1401759"/>
            <a:ext cx="2743200" cy="46420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Anuncios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2DC590-CA61-4AF4-C616-CD76FDA5B7D3}"/>
              </a:ext>
            </a:extLst>
          </p:cNvPr>
          <p:cNvSpPr/>
          <p:nvPr/>
        </p:nvSpPr>
        <p:spPr>
          <a:xfrm>
            <a:off x="1476855" y="1262713"/>
            <a:ext cx="2743200" cy="2117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Foto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48477BF-8682-18C3-D671-05B26DFF0261}"/>
              </a:ext>
            </a:extLst>
          </p:cNvPr>
          <p:cNvSpPr/>
          <p:nvPr/>
        </p:nvSpPr>
        <p:spPr>
          <a:xfrm>
            <a:off x="1476855" y="3661467"/>
            <a:ext cx="2743200" cy="23823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Contacto:</a:t>
            </a:r>
          </a:p>
          <a:p>
            <a:pPr algn="ctr"/>
            <a:r>
              <a:rPr lang="es-419" dirty="0"/>
              <a:t>Email</a:t>
            </a:r>
          </a:p>
          <a:p>
            <a:pPr algn="ctr"/>
            <a:r>
              <a:rPr lang="es-419" dirty="0"/>
              <a:t>Teléfono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F69B636-B8C9-0823-8134-F4303D032F2D}"/>
              </a:ext>
            </a:extLst>
          </p:cNvPr>
          <p:cNvSpPr/>
          <p:nvPr/>
        </p:nvSpPr>
        <p:spPr>
          <a:xfrm>
            <a:off x="2304836" y="5477357"/>
            <a:ext cx="1187777" cy="367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Editar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070DBD-F672-87C1-86A0-CF73E800350D}"/>
              </a:ext>
            </a:extLst>
          </p:cNvPr>
          <p:cNvSpPr/>
          <p:nvPr/>
        </p:nvSpPr>
        <p:spPr>
          <a:xfrm>
            <a:off x="1159497" y="581070"/>
            <a:ext cx="1291471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Perfil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33BB42-D0E8-7887-47FA-E0E1B8F2B7B7}"/>
              </a:ext>
            </a:extLst>
          </p:cNvPr>
          <p:cNvSpPr/>
          <p:nvPr/>
        </p:nvSpPr>
        <p:spPr>
          <a:xfrm>
            <a:off x="2773052" y="581070"/>
            <a:ext cx="1291471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Pacientes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C5BA57C-6993-497A-AC6D-B1974D782374}"/>
              </a:ext>
            </a:extLst>
          </p:cNvPr>
          <p:cNvSpPr/>
          <p:nvPr/>
        </p:nvSpPr>
        <p:spPr>
          <a:xfrm>
            <a:off x="4386607" y="581070"/>
            <a:ext cx="1291471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Plantillas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E6A6EF8-D4D8-B835-815E-9D7FEA5913D8}"/>
              </a:ext>
            </a:extLst>
          </p:cNvPr>
          <p:cNvSpPr/>
          <p:nvPr/>
        </p:nvSpPr>
        <p:spPr>
          <a:xfrm>
            <a:off x="9806730" y="480610"/>
            <a:ext cx="1531769" cy="367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Cerrar sesión</a:t>
            </a:r>
          </a:p>
        </p:txBody>
      </p:sp>
    </p:spTree>
    <p:extLst>
      <p:ext uri="{BB962C8B-B14F-4D97-AF65-F5344CB8AC3E}">
        <p14:creationId xmlns:p14="http://schemas.microsoft.com/office/powerpoint/2010/main" val="1535628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80482A-460A-3F51-7DCF-4B4EEC8705B0}"/>
              </a:ext>
            </a:extLst>
          </p:cNvPr>
          <p:cNvSpPr/>
          <p:nvPr/>
        </p:nvSpPr>
        <p:spPr>
          <a:xfrm>
            <a:off x="1159497" y="994153"/>
            <a:ext cx="10179002" cy="52369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CFCAA5-7A57-D344-3826-562B36202237}"/>
              </a:ext>
            </a:extLst>
          </p:cNvPr>
          <p:cNvSpPr/>
          <p:nvPr/>
        </p:nvSpPr>
        <p:spPr>
          <a:xfrm>
            <a:off x="1159497" y="581070"/>
            <a:ext cx="1291471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Perfil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9C70FD-EEAB-F42D-9A18-574BC6F45CC6}"/>
              </a:ext>
            </a:extLst>
          </p:cNvPr>
          <p:cNvSpPr/>
          <p:nvPr/>
        </p:nvSpPr>
        <p:spPr>
          <a:xfrm>
            <a:off x="2773052" y="581070"/>
            <a:ext cx="1291471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Pacientes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6AA06E-F18D-B44B-0EC3-E6BA3F6C6EA5}"/>
              </a:ext>
            </a:extLst>
          </p:cNvPr>
          <p:cNvSpPr/>
          <p:nvPr/>
        </p:nvSpPr>
        <p:spPr>
          <a:xfrm>
            <a:off x="4386607" y="581070"/>
            <a:ext cx="1291471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Plantillas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A9117D-6AC6-41DF-FAE4-D0EFE38A36D5}"/>
              </a:ext>
            </a:extLst>
          </p:cNvPr>
          <p:cNvSpPr/>
          <p:nvPr/>
        </p:nvSpPr>
        <p:spPr>
          <a:xfrm>
            <a:off x="1426591" y="1412200"/>
            <a:ext cx="9605912" cy="16241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C8DA9C-CFF4-C0B5-8FE4-BEE4FE1CE815}"/>
              </a:ext>
            </a:extLst>
          </p:cNvPr>
          <p:cNvSpPr/>
          <p:nvPr/>
        </p:nvSpPr>
        <p:spPr>
          <a:xfrm>
            <a:off x="1426591" y="3251998"/>
            <a:ext cx="9605912" cy="16241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42D5B8-FBC5-5880-C5E1-FC53BD40D6E0}"/>
              </a:ext>
            </a:extLst>
          </p:cNvPr>
          <p:cNvSpPr txBox="1"/>
          <p:nvPr/>
        </p:nvSpPr>
        <p:spPr>
          <a:xfrm>
            <a:off x="1547567" y="3463901"/>
            <a:ext cx="2848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Asencio Serrano, Francisco</a:t>
            </a:r>
          </a:p>
          <a:p>
            <a:r>
              <a:rPr lang="es-419" dirty="0"/>
              <a:t>Teléfono</a:t>
            </a:r>
          </a:p>
          <a:p>
            <a:r>
              <a:rPr lang="es-419" dirty="0"/>
              <a:t>Email</a:t>
            </a:r>
          </a:p>
          <a:p>
            <a:r>
              <a:rPr lang="es-419" dirty="0"/>
              <a:t>Edad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3A8B3E-9352-F6C0-5531-CAF975A9E1E6}"/>
              </a:ext>
            </a:extLst>
          </p:cNvPr>
          <p:cNvSpPr txBox="1"/>
          <p:nvPr/>
        </p:nvSpPr>
        <p:spPr>
          <a:xfrm>
            <a:off x="1538141" y="1624103"/>
            <a:ext cx="2848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Ávalos Arce, Mariana</a:t>
            </a:r>
          </a:p>
          <a:p>
            <a:r>
              <a:rPr lang="es-419" dirty="0"/>
              <a:t>Teléfono</a:t>
            </a:r>
          </a:p>
          <a:p>
            <a:r>
              <a:rPr lang="es-419" dirty="0"/>
              <a:t>Email</a:t>
            </a:r>
          </a:p>
          <a:p>
            <a:r>
              <a:rPr lang="es-419" dirty="0"/>
              <a:t>Edad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05F0FA4-1F11-B2ED-5CBA-D3B17EC1CD8E}"/>
              </a:ext>
            </a:extLst>
          </p:cNvPr>
          <p:cNvSpPr/>
          <p:nvPr/>
        </p:nvSpPr>
        <p:spPr>
          <a:xfrm>
            <a:off x="5279787" y="5369808"/>
            <a:ext cx="1899519" cy="367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Agregar Paciente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FC2AD34-1319-8214-15EB-CCB2AAF17FFD}"/>
              </a:ext>
            </a:extLst>
          </p:cNvPr>
          <p:cNvSpPr/>
          <p:nvPr/>
        </p:nvSpPr>
        <p:spPr>
          <a:xfrm>
            <a:off x="10078289" y="2573767"/>
            <a:ext cx="816213" cy="3691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Borrar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3410F4D-1F4D-6024-15A0-20171EF45C58}"/>
              </a:ext>
            </a:extLst>
          </p:cNvPr>
          <p:cNvSpPr/>
          <p:nvPr/>
        </p:nvSpPr>
        <p:spPr>
          <a:xfrm>
            <a:off x="9128529" y="2573766"/>
            <a:ext cx="816213" cy="369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Editar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3EFC7FA-C833-9040-D54A-1A69A330FDEA}"/>
              </a:ext>
            </a:extLst>
          </p:cNvPr>
          <p:cNvSpPr/>
          <p:nvPr/>
        </p:nvSpPr>
        <p:spPr>
          <a:xfrm>
            <a:off x="10078289" y="4395576"/>
            <a:ext cx="816213" cy="3691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Borrar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B7A02A4-9C51-924F-F804-C9E5E79C07AA}"/>
              </a:ext>
            </a:extLst>
          </p:cNvPr>
          <p:cNvSpPr/>
          <p:nvPr/>
        </p:nvSpPr>
        <p:spPr>
          <a:xfrm>
            <a:off x="9128529" y="4395575"/>
            <a:ext cx="816213" cy="369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Editar</a:t>
            </a:r>
          </a:p>
        </p:txBody>
      </p:sp>
    </p:spTree>
    <p:extLst>
      <p:ext uri="{BB962C8B-B14F-4D97-AF65-F5344CB8AC3E}">
        <p14:creationId xmlns:p14="http://schemas.microsoft.com/office/powerpoint/2010/main" val="2793042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80482A-460A-3F51-7DCF-4B4EEC8705B0}"/>
              </a:ext>
            </a:extLst>
          </p:cNvPr>
          <p:cNvSpPr/>
          <p:nvPr/>
        </p:nvSpPr>
        <p:spPr>
          <a:xfrm>
            <a:off x="1159497" y="994153"/>
            <a:ext cx="10179002" cy="52369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CFCAA5-7A57-D344-3826-562B36202237}"/>
              </a:ext>
            </a:extLst>
          </p:cNvPr>
          <p:cNvSpPr/>
          <p:nvPr/>
        </p:nvSpPr>
        <p:spPr>
          <a:xfrm>
            <a:off x="1159497" y="581070"/>
            <a:ext cx="1291471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Perfil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9C70FD-EEAB-F42D-9A18-574BC6F45CC6}"/>
              </a:ext>
            </a:extLst>
          </p:cNvPr>
          <p:cNvSpPr/>
          <p:nvPr/>
        </p:nvSpPr>
        <p:spPr>
          <a:xfrm>
            <a:off x="2773052" y="581070"/>
            <a:ext cx="1291471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Pacientes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6AA06E-F18D-B44B-0EC3-E6BA3F6C6EA5}"/>
              </a:ext>
            </a:extLst>
          </p:cNvPr>
          <p:cNvSpPr/>
          <p:nvPr/>
        </p:nvSpPr>
        <p:spPr>
          <a:xfrm>
            <a:off x="4386607" y="581070"/>
            <a:ext cx="1291471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Plantillas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A9117D-6AC6-41DF-FAE4-D0EFE38A36D5}"/>
              </a:ext>
            </a:extLst>
          </p:cNvPr>
          <p:cNvSpPr/>
          <p:nvPr/>
        </p:nvSpPr>
        <p:spPr>
          <a:xfrm>
            <a:off x="1426591" y="1412200"/>
            <a:ext cx="9605912" cy="16241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C8DA9C-CFF4-C0B5-8FE4-BEE4FE1CE815}"/>
              </a:ext>
            </a:extLst>
          </p:cNvPr>
          <p:cNvSpPr/>
          <p:nvPr/>
        </p:nvSpPr>
        <p:spPr>
          <a:xfrm>
            <a:off x="1426591" y="3251998"/>
            <a:ext cx="9605912" cy="16241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42D5B8-FBC5-5880-C5E1-FC53BD40D6E0}"/>
              </a:ext>
            </a:extLst>
          </p:cNvPr>
          <p:cNvSpPr txBox="1"/>
          <p:nvPr/>
        </p:nvSpPr>
        <p:spPr>
          <a:xfrm>
            <a:off x="1547567" y="3463901"/>
            <a:ext cx="2848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Asencio Serrano, Francisco</a:t>
            </a:r>
          </a:p>
          <a:p>
            <a:r>
              <a:rPr lang="es-419" dirty="0"/>
              <a:t>Teléfono</a:t>
            </a:r>
          </a:p>
          <a:p>
            <a:r>
              <a:rPr lang="es-419" dirty="0"/>
              <a:t>Email</a:t>
            </a:r>
          </a:p>
          <a:p>
            <a:r>
              <a:rPr lang="es-419" dirty="0"/>
              <a:t>Edad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3A8B3E-9352-F6C0-5531-CAF975A9E1E6}"/>
              </a:ext>
            </a:extLst>
          </p:cNvPr>
          <p:cNvSpPr txBox="1"/>
          <p:nvPr/>
        </p:nvSpPr>
        <p:spPr>
          <a:xfrm>
            <a:off x="1538141" y="1624103"/>
            <a:ext cx="2848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Ávalos Arce, Mariana</a:t>
            </a:r>
          </a:p>
          <a:p>
            <a:r>
              <a:rPr lang="es-419" dirty="0"/>
              <a:t>Teléfono</a:t>
            </a:r>
          </a:p>
          <a:p>
            <a:r>
              <a:rPr lang="es-419" dirty="0"/>
              <a:t>Email</a:t>
            </a:r>
          </a:p>
          <a:p>
            <a:r>
              <a:rPr lang="es-419" dirty="0"/>
              <a:t>Edad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05F0FA4-1F11-B2ED-5CBA-D3B17EC1CD8E}"/>
              </a:ext>
            </a:extLst>
          </p:cNvPr>
          <p:cNvSpPr/>
          <p:nvPr/>
        </p:nvSpPr>
        <p:spPr>
          <a:xfrm>
            <a:off x="5279787" y="5369808"/>
            <a:ext cx="1899519" cy="367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Agregar Paciente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FC2AD34-1319-8214-15EB-CCB2AAF17FFD}"/>
              </a:ext>
            </a:extLst>
          </p:cNvPr>
          <p:cNvSpPr/>
          <p:nvPr/>
        </p:nvSpPr>
        <p:spPr>
          <a:xfrm>
            <a:off x="10078289" y="2573767"/>
            <a:ext cx="816213" cy="3691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Borrar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3410F4D-1F4D-6024-15A0-20171EF45C58}"/>
              </a:ext>
            </a:extLst>
          </p:cNvPr>
          <p:cNvSpPr/>
          <p:nvPr/>
        </p:nvSpPr>
        <p:spPr>
          <a:xfrm>
            <a:off x="9128529" y="2573766"/>
            <a:ext cx="816213" cy="369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Editar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3EFC7FA-C833-9040-D54A-1A69A330FDEA}"/>
              </a:ext>
            </a:extLst>
          </p:cNvPr>
          <p:cNvSpPr/>
          <p:nvPr/>
        </p:nvSpPr>
        <p:spPr>
          <a:xfrm>
            <a:off x="10078289" y="4395576"/>
            <a:ext cx="816213" cy="3691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Borrar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B7A02A4-9C51-924F-F804-C9E5E79C07AA}"/>
              </a:ext>
            </a:extLst>
          </p:cNvPr>
          <p:cNvSpPr/>
          <p:nvPr/>
        </p:nvSpPr>
        <p:spPr>
          <a:xfrm>
            <a:off x="9128529" y="4395575"/>
            <a:ext cx="816213" cy="369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Editar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9729A8-75FE-4662-D8CA-4AC721358E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90C22D-DE77-0EA9-012D-49BD46B7FB31}"/>
              </a:ext>
            </a:extLst>
          </p:cNvPr>
          <p:cNvSpPr/>
          <p:nvPr/>
        </p:nvSpPr>
        <p:spPr>
          <a:xfrm>
            <a:off x="3625755" y="868872"/>
            <a:ext cx="5048312" cy="512025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08F357-9AA6-33C5-1449-394E4431E580}"/>
              </a:ext>
            </a:extLst>
          </p:cNvPr>
          <p:cNvSpPr txBox="1"/>
          <p:nvPr/>
        </p:nvSpPr>
        <p:spPr>
          <a:xfrm>
            <a:off x="3745451" y="917514"/>
            <a:ext cx="180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dirty="0">
                <a:solidFill>
                  <a:schemeClr val="accent1"/>
                </a:solidFill>
              </a:rPr>
              <a:t>Nuevo Paciente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0937207-0A89-5870-0C3B-2EB0CD640B1C}"/>
              </a:ext>
            </a:extLst>
          </p:cNvPr>
          <p:cNvSpPr/>
          <p:nvPr/>
        </p:nvSpPr>
        <p:spPr>
          <a:xfrm>
            <a:off x="3858786" y="1636898"/>
            <a:ext cx="4650001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dirty="0"/>
              <a:t>Figueroa Castillo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8BEBC9F-496B-34AA-C0C4-2B5632604998}"/>
              </a:ext>
            </a:extLst>
          </p:cNvPr>
          <p:cNvSpPr/>
          <p:nvPr/>
        </p:nvSpPr>
        <p:spPr>
          <a:xfrm>
            <a:off x="3858782" y="2389943"/>
            <a:ext cx="4650001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dirty="0"/>
              <a:t>Montserrat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D375D30-C53F-9D44-0CB1-7EECF4605E4C}"/>
              </a:ext>
            </a:extLst>
          </p:cNvPr>
          <p:cNvSpPr/>
          <p:nvPr/>
        </p:nvSpPr>
        <p:spPr>
          <a:xfrm>
            <a:off x="3858782" y="3103190"/>
            <a:ext cx="4650001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dirty="0"/>
              <a:t>33 3950 1955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8919181-2BE0-6C0A-CEF5-7ECFD90137A1}"/>
              </a:ext>
            </a:extLst>
          </p:cNvPr>
          <p:cNvSpPr/>
          <p:nvPr/>
        </p:nvSpPr>
        <p:spPr>
          <a:xfrm>
            <a:off x="3867415" y="3859510"/>
            <a:ext cx="4641368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dirty="0"/>
              <a:t>monste@gmail.com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C756577-1227-3306-2396-1F0C27F8E350}"/>
              </a:ext>
            </a:extLst>
          </p:cNvPr>
          <p:cNvSpPr/>
          <p:nvPr/>
        </p:nvSpPr>
        <p:spPr>
          <a:xfrm>
            <a:off x="3858782" y="4634186"/>
            <a:ext cx="4641368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dirty="0"/>
              <a:t>mm/</a:t>
            </a:r>
            <a:r>
              <a:rPr lang="es-419" sz="1600" dirty="0" err="1"/>
              <a:t>dd</a:t>
            </a:r>
            <a:r>
              <a:rPr lang="es-419" sz="1600" dirty="0"/>
              <a:t>/</a:t>
            </a:r>
            <a:r>
              <a:rPr lang="es-419" sz="1600" dirty="0" err="1"/>
              <a:t>yyyy</a:t>
            </a:r>
            <a:endParaRPr lang="es-419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367C58-850C-567E-5F30-88CF9C29485A}"/>
              </a:ext>
            </a:extLst>
          </p:cNvPr>
          <p:cNvSpPr txBox="1"/>
          <p:nvPr/>
        </p:nvSpPr>
        <p:spPr>
          <a:xfrm>
            <a:off x="3858782" y="1283680"/>
            <a:ext cx="123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Apellidos: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EF8F48-0B16-1EF5-B0AC-D8C627947C67}"/>
              </a:ext>
            </a:extLst>
          </p:cNvPr>
          <p:cNvSpPr txBox="1"/>
          <p:nvPr/>
        </p:nvSpPr>
        <p:spPr>
          <a:xfrm>
            <a:off x="3858782" y="2008769"/>
            <a:ext cx="1743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Nombre: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5ABA1C-AB10-94B8-37D8-7D0DBA19F168}"/>
              </a:ext>
            </a:extLst>
          </p:cNvPr>
          <p:cNvSpPr txBox="1"/>
          <p:nvPr/>
        </p:nvSpPr>
        <p:spPr>
          <a:xfrm>
            <a:off x="3824214" y="2750296"/>
            <a:ext cx="215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Teléfono: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F5133C-B6EC-2FBF-5139-BE4CF04A2143}"/>
              </a:ext>
            </a:extLst>
          </p:cNvPr>
          <p:cNvSpPr txBox="1"/>
          <p:nvPr/>
        </p:nvSpPr>
        <p:spPr>
          <a:xfrm>
            <a:off x="3858782" y="3485541"/>
            <a:ext cx="123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Email: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DB713B-7EB4-5972-F9E3-F8EF7D45CD77}"/>
              </a:ext>
            </a:extLst>
          </p:cNvPr>
          <p:cNvSpPr txBox="1"/>
          <p:nvPr/>
        </p:nvSpPr>
        <p:spPr>
          <a:xfrm>
            <a:off x="3824214" y="4258668"/>
            <a:ext cx="2492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Fecha de Nacimiento: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53C911F-F23C-CCA1-9A59-9253EFE326DA}"/>
              </a:ext>
            </a:extLst>
          </p:cNvPr>
          <p:cNvSpPr/>
          <p:nvPr/>
        </p:nvSpPr>
        <p:spPr>
          <a:xfrm>
            <a:off x="7466202" y="5494732"/>
            <a:ext cx="1042585" cy="369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Guardar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F04228-EF11-466A-0A4F-C2903767497C}"/>
              </a:ext>
            </a:extLst>
          </p:cNvPr>
          <p:cNvSpPr txBox="1"/>
          <p:nvPr/>
        </p:nvSpPr>
        <p:spPr>
          <a:xfrm>
            <a:off x="8300871" y="918357"/>
            <a:ext cx="311392" cy="36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dirty="0">
                <a:solidFill>
                  <a:schemeClr val="accent1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863587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400</Words>
  <Application>Microsoft Office PowerPoint</Application>
  <PresentationFormat>Widescreen</PresentationFormat>
  <Paragraphs>171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MVP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MVP</dc:title>
  <dc:creator>Mariana Ávalos Arce</dc:creator>
  <cp:lastModifiedBy>Mariana Ávalos Arce</cp:lastModifiedBy>
  <cp:revision>31</cp:revision>
  <dcterms:created xsi:type="dcterms:W3CDTF">2022-11-19T07:28:42Z</dcterms:created>
  <dcterms:modified xsi:type="dcterms:W3CDTF">2022-11-19T04:13:51Z</dcterms:modified>
</cp:coreProperties>
</file>