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6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7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0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0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2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7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9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6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5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6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swagger-ui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6A8B5-E030-564A-83FE-74BDB239B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69" y="749595"/>
            <a:ext cx="6243305" cy="1936455"/>
          </a:xfrm>
        </p:spPr>
        <p:txBody>
          <a:bodyPr anchor="t">
            <a:normAutofit/>
          </a:bodyPr>
          <a:lstStyle/>
          <a:p>
            <a:pPr algn="l"/>
            <a:r>
              <a:rPr lang="en-CH" dirty="0"/>
              <a:t>CSS-Cup-Remastered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50709-029F-2C40-9669-B38467E9E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/>
          </a:bodyPr>
          <a:lstStyle/>
          <a:p>
            <a:pPr algn="l"/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9C8B8-F6B8-4316-8D41-816AD8EC3E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48" r="3712" b="-1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33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EA4E-36F5-574A-8584-97EE657F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Projekt beschreibung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55CB-8F6D-D24F-8606-CC286B305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CSS-Cup</a:t>
            </a:r>
          </a:p>
          <a:p>
            <a:r>
              <a:rPr lang="en-CH" dirty="0"/>
              <a:t>Teilnehmer Verwaltung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2758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F458-F0CA-0144-A011-61C317F3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CH" dirty="0"/>
              <a:t>rweiterungen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0CAE6-0DE2-F14F-BEC6-AE41846E7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Turnierbaum</a:t>
            </a:r>
          </a:p>
          <a:p>
            <a:r>
              <a:rPr lang="en-CH" dirty="0"/>
              <a:t>Spieler entfernen</a:t>
            </a:r>
          </a:p>
          <a:p>
            <a:r>
              <a:rPr lang="en-CH" dirty="0"/>
              <a:t>Bilder hochladen</a:t>
            </a:r>
          </a:p>
          <a:p>
            <a:r>
              <a:rPr lang="en-CH" dirty="0"/>
              <a:t>Lost &amp; Found</a:t>
            </a:r>
          </a:p>
          <a:p>
            <a:r>
              <a:rPr lang="en-CH" dirty="0"/>
              <a:t>Allgemeine Tweaks</a:t>
            </a:r>
          </a:p>
        </p:txBody>
      </p:sp>
    </p:spTree>
    <p:extLst>
      <p:ext uri="{BB962C8B-B14F-4D97-AF65-F5344CB8AC3E}">
        <p14:creationId xmlns:p14="http://schemas.microsoft.com/office/powerpoint/2010/main" val="3048374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EA3A-BADC-474E-B994-8D7BA498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chnologien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B3C4F-B235-D344-9B1B-7F9791477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Angular Framework</a:t>
            </a:r>
          </a:p>
          <a:p>
            <a:r>
              <a:rPr lang="en-CH" dirty="0"/>
              <a:t>Spring boot</a:t>
            </a:r>
          </a:p>
          <a:p>
            <a:r>
              <a:rPr lang="en-CH" dirty="0"/>
              <a:t>JWT</a:t>
            </a:r>
          </a:p>
          <a:p>
            <a:r>
              <a:rPr lang="en-CH" dirty="0"/>
              <a:t>PostgreSQL</a:t>
            </a:r>
          </a:p>
          <a:p>
            <a:r>
              <a:rPr lang="en-CH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98479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13F0-782A-3E4D-96FE-D1B68389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Schnittstellen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25CF-FAFB-DB4A-84E0-F1E779CC6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OpenApi</a:t>
            </a:r>
          </a:p>
          <a:p>
            <a:r>
              <a:rPr lang="en-CH" dirty="0"/>
              <a:t>REST API</a:t>
            </a:r>
          </a:p>
          <a:p>
            <a:r>
              <a:rPr lang="en-GB" dirty="0">
                <a:hlinkClick r:id="rId2"/>
              </a:rPr>
              <a:t>http://localhost:8080/swagger-ui/index.html</a:t>
            </a:r>
            <a:endParaRPr lang="en-GB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97657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259CC-F39B-8F47-9BEB-2117A7F9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Herausforderungen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6BC8C-14ED-9D46-9589-22F1389A4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Spring Security</a:t>
            </a:r>
          </a:p>
          <a:p>
            <a:r>
              <a:rPr lang="en-CH" dirty="0"/>
              <a:t>CORS</a:t>
            </a:r>
          </a:p>
          <a:p>
            <a:r>
              <a:rPr lang="en-CH" dirty="0"/>
              <a:t>Spring Boot</a:t>
            </a:r>
          </a:p>
          <a:p>
            <a:r>
              <a:rPr lang="en-CH" dirty="0"/>
              <a:t>Zeit / Vorhaben</a:t>
            </a:r>
          </a:p>
        </p:txBody>
      </p:sp>
    </p:spTree>
    <p:extLst>
      <p:ext uri="{BB962C8B-B14F-4D97-AF65-F5344CB8AC3E}">
        <p14:creationId xmlns:p14="http://schemas.microsoft.com/office/powerpoint/2010/main" val="362786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8937-13BA-CE45-A3FE-1EF61623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Verbesserungen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1EC85-40CF-DD4C-897C-10A02A19B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Projekt Umfang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19216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9A7C-5186-F541-BFD5-EC97FAC8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B77A6-A1E9-4340-8074-B3C766FB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1370492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941"/>
      </a:dk2>
      <a:lt2>
        <a:srgbClr val="E2E8E8"/>
      </a:lt2>
      <a:accent1>
        <a:srgbClr val="B23A3A"/>
      </a:accent1>
      <a:accent2>
        <a:srgbClr val="C44C7E"/>
      </a:accent2>
      <a:accent3>
        <a:srgbClr val="C47E4C"/>
      </a:accent3>
      <a:accent4>
        <a:srgbClr val="3AB28D"/>
      </a:accent4>
      <a:accent5>
        <a:srgbClr val="49B0BC"/>
      </a:accent5>
      <a:accent6>
        <a:srgbClr val="3A73B2"/>
      </a:accent6>
      <a:hlink>
        <a:srgbClr val="309191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56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Univers Condensed Light</vt:lpstr>
      <vt:lpstr>Walbaum Display Light</vt:lpstr>
      <vt:lpstr>AngleLinesVTI</vt:lpstr>
      <vt:lpstr>CSS-Cup-Remastered</vt:lpstr>
      <vt:lpstr>Projekt beschreibung</vt:lpstr>
      <vt:lpstr>Erweiterungen</vt:lpstr>
      <vt:lpstr>Technologien</vt:lpstr>
      <vt:lpstr>Schnittstellen</vt:lpstr>
      <vt:lpstr>Herausforderungen </vt:lpstr>
      <vt:lpstr>Verbesserungen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CSS-Cup-Remastered</dc:title>
  <dc:creator>BBZW-Emmen;BBZW-Sursee; Baumann Philip</dc:creator>
  <cp:lastModifiedBy>BBZW-Emmen;BBZW-Sursee; Baumann Philip</cp:lastModifiedBy>
  <cp:revision>2</cp:revision>
  <dcterms:created xsi:type="dcterms:W3CDTF">2021-06-17T20:45:14Z</dcterms:created>
  <dcterms:modified xsi:type="dcterms:W3CDTF">2021-06-17T21:05:32Z</dcterms:modified>
</cp:coreProperties>
</file>