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8" r:id="rId4"/>
  </p:sldMasterIdLst>
  <p:notesMasterIdLst>
    <p:notesMasterId r:id="rId16"/>
  </p:notesMasterIdLst>
  <p:handoutMasterIdLst>
    <p:handoutMasterId r:id="rId17"/>
  </p:handoutMasterIdLst>
  <p:sldIdLst>
    <p:sldId id="257" r:id="rId5"/>
    <p:sldId id="269" r:id="rId6"/>
    <p:sldId id="270" r:id="rId7"/>
    <p:sldId id="282" r:id="rId8"/>
    <p:sldId id="281" r:id="rId9"/>
    <p:sldId id="275" r:id="rId10"/>
    <p:sldId id="279" r:id="rId11"/>
    <p:sldId id="280" r:id="rId12"/>
    <p:sldId id="276" r:id="rId13"/>
    <p:sldId id="277" r:id="rId14"/>
    <p:sldId id="278" r:id="rId15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FFFFFF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38"/>
  </p:normalViewPr>
  <p:slideViewPr>
    <p:cSldViewPr snapToGrid="0" snapToObjects="1" showGuides="1">
      <p:cViewPr varScale="1">
        <p:scale>
          <a:sx n="62" d="100"/>
          <a:sy n="62" d="100"/>
        </p:scale>
        <p:origin x="1795" y="6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60" d="100"/>
          <a:sy n="60" d="100"/>
        </p:scale>
        <p:origin x="242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BD6D3A-6FF1-3245-8C0C-0CDAD9137D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1029F-5AC1-4540-B209-199E706F7F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396E7-87BF-864A-BE04-A221C272D6E1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24ECBB-A41A-8545-BE90-99EEEFFE58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82C71-B8E6-9B4A-85BE-BA104C2C46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17898-3A10-CF44-A552-3280948685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252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DC7F0-27B3-48E7-9288-964E7EEDAEE4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E8996-8344-4FE8-B696-CB62494C5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590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C45FB-602A-4CA0-84B7-5B18D5DF9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EBEF4F-BBB8-4566-9AC3-76CF514E3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2A1EC-75E3-446B-85E7-3638A53F6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1469F-A046-4925-B0C9-D341D8D33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09D96-9232-4FD4-8319-19CD2AF94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514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C6D60-484C-4F49-909C-8B96CD71F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F06A60-5A42-411B-B649-C88276919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CB5E0-929D-4A77-9EE1-72E30EA54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78D5D-7246-4A36-8D16-2AD3ACC65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FE5DA-FF84-42B3-99D4-B11227456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00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4AB7F8-1C82-4231-B81D-E297C56F1A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A4BF7C-B39B-493B-9EE8-6B29ECC80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78FB6-EB44-4E83-89BB-C85E227AA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31F0F-4800-47D8-8A5B-7954B8E4B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F15BB-7278-492C-B428-BCFCD36D2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802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B967-3ED9-4F72-B883-141CA7287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8B121-CBAF-4951-884F-5E18BBD6E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1537A-2D6C-4C30-AD54-E8091DD01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7FE14-2B55-4EEC-AC94-1E3E5A717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53C27-8159-4417-A644-854DB2D56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347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F768-3B55-460A-89BA-13EB604BA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911CC-DF59-4A51-962C-12B848F4D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DAE0C-B81E-4EBD-B8F8-9CCBDDFA9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D2541-DAE7-49C4-ABF6-A99CFC72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02594-BFBE-4921-BDCA-11D50E7E5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24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B5E20-D99A-44BC-B566-D7391D7F7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C3E44-018B-4FAD-A3A4-CC7BCDE47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06840-4BFF-4912-B202-FABF810BA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E8F4A-99B4-402B-87F6-D8F666B64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BE4C8-39D8-47DC-85F4-7FE49F257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36E2E-A9F2-44E3-B43E-9FDBEE8A0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166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D4016-4527-41BA-BC65-7070BC0C4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C04FF-2642-47C3-AE0C-41B58D70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F615A-0FF2-4547-9DFC-3F2FFA4A8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42AC65-61E9-40E2-8C5C-9B11E1941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715603-9C2E-459D-8121-96288CB25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10D6C3-1652-48FC-9C45-3A1574273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EA095A-F818-4F6B-AE54-075F218E9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23832F-B263-4434-96DE-253CC6DCB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662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88730-E81E-4263-8996-AC511E31D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6582F3-38EF-4B8C-85F4-C9A027997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EB8A2-732C-4A02-BB85-87A075487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568865-549F-4BC9-B8FB-1B4A5AAAA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11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8F1C55-6E05-43D9-85F9-754578EA1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BDF7A3-37FA-43B8-9499-95B9DFB3B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5B38A-4A47-442F-92BF-AFF0D478D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201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215B-E2F6-4F32-96BF-9B393A3BB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F5D40-29DE-4DA4-B19B-F266268E8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AFFD9-857B-4138-BEF1-913859D2B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0D0BA-FB3D-49B7-AAF6-583B691A5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6525C-5924-42BC-8322-7C6936758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73106-4F46-4FA4-88A0-B5FE5F27E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375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7666E-A50B-4DC1-A4E2-2069C33E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FBF363-F8F5-444B-99C3-7DB38BB37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9AE8B-088B-4C47-82FD-0818D97E9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E5FAD-F40C-4485-9473-CBCEF93BB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CCF3D-D973-457A-A12A-8CA717A94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C0F32-0617-4A08-83A3-F68FA1C7B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542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203034-F708-4860-8C81-AECD88A53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6E601-8AD3-4390-BC9B-2ACE8C59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B6D9E-0811-4FBD-BF48-32349FAD1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FBFC1-EBB3-49CD-B6A9-B0F6D4204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88CD9-BAE0-495C-92A4-1CA1EA316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92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nitk.ac.in/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98E487-3F88-4DA9-9F92-700439C04345}"/>
              </a:ext>
            </a:extLst>
          </p:cNvPr>
          <p:cNvSpPr/>
          <p:nvPr/>
        </p:nvSpPr>
        <p:spPr>
          <a:xfrm>
            <a:off x="0" y="272809"/>
            <a:ext cx="685800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normalizeH="0" baseline="0" noProof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uLnTx/>
                <a:uFillTx/>
                <a:latin typeface="Century Gothic" panose="020B0502020202020204"/>
                <a:ea typeface="+mn-ea"/>
                <a:cs typeface="+mn-cs"/>
              </a:rPr>
              <a:t>CS-111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44A5EF-F2F7-4379-8DF9-1EC593ADFE04}"/>
              </a:ext>
            </a:extLst>
          </p:cNvPr>
          <p:cNvSpPr txBox="1"/>
          <p:nvPr/>
        </p:nvSpPr>
        <p:spPr>
          <a:xfrm>
            <a:off x="0" y="1588077"/>
            <a:ext cx="68533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 w="12700">
                  <a:solidFill>
                    <a:srgbClr val="1485A4">
                      <a:lumMod val="75000"/>
                    </a:srgbClr>
                  </a:solidFill>
                  <a:prstDash val="solid"/>
                </a:ln>
                <a:solidFill>
                  <a:srgbClr val="2683C6">
                    <a:lumMod val="60000"/>
                    <a:lumOff val="40000"/>
                  </a:srgbClr>
                </a:solidFill>
                <a:effectLst>
                  <a:outerShdw dist="38100" dir="2640000" algn="bl" rotWithShape="0">
                    <a:srgbClr val="1485A4">
                      <a:lumMod val="75000"/>
                    </a:srgb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&lt;Module No- 6&gt; 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srgbClr val="2683C6">
                  <a:lumMod val="60000"/>
                  <a:lumOff val="4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Text Placeholder 27">
            <a:extLst>
              <a:ext uri="{FF2B5EF4-FFF2-40B4-BE49-F238E27FC236}">
                <a16:creationId xmlns:a16="http://schemas.microsoft.com/office/drawing/2014/main" id="{861BDF9D-551D-4BD7-8772-66730429D120}"/>
              </a:ext>
            </a:extLst>
          </p:cNvPr>
          <p:cNvSpPr txBox="1">
            <a:spLocks/>
          </p:cNvSpPr>
          <p:nvPr/>
        </p:nvSpPr>
        <p:spPr>
          <a:xfrm>
            <a:off x="8252" y="5860334"/>
            <a:ext cx="6858000" cy="89337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1" i="0" u="none" strike="noStrike" kern="1200" normalizeH="0" baseline="0" noProof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INBASEKARAN.P</a:t>
            </a:r>
          </a:p>
        </p:txBody>
      </p:sp>
      <p:sp>
        <p:nvSpPr>
          <p:cNvPr id="6" name="Text Placeholder 27">
            <a:extLst>
              <a:ext uri="{FF2B5EF4-FFF2-40B4-BE49-F238E27FC236}">
                <a16:creationId xmlns:a16="http://schemas.microsoft.com/office/drawing/2014/main" id="{D86C97C3-DA13-4F82-B9C4-3C7D2E769323}"/>
              </a:ext>
            </a:extLst>
          </p:cNvPr>
          <p:cNvSpPr txBox="1">
            <a:spLocks/>
          </p:cNvSpPr>
          <p:nvPr/>
        </p:nvSpPr>
        <p:spPr>
          <a:xfrm>
            <a:off x="16214" y="6801153"/>
            <a:ext cx="6862632" cy="89337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201EC226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5B268B-6C6A-4C57-AEFC-23DB8F15987D}"/>
              </a:ext>
            </a:extLst>
          </p:cNvPr>
          <p:cNvSpPr txBox="1"/>
          <p:nvPr/>
        </p:nvSpPr>
        <p:spPr>
          <a:xfrm>
            <a:off x="12885" y="7741972"/>
            <a:ext cx="68533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 w="12700">
                  <a:solidFill>
                    <a:srgbClr val="1485A4">
                      <a:lumMod val="75000"/>
                    </a:srgbClr>
                  </a:solidFill>
                  <a:prstDash val="solid"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Mentor: Mrs </a:t>
            </a:r>
            <a:r>
              <a:rPr kumimoji="0" lang="en-IN" sz="3600" b="0" i="0" u="none" strike="noStrike" kern="1200" cap="none" spc="0" normalizeH="0" baseline="0" noProof="0" dirty="0" err="1">
                <a:ln w="12700">
                  <a:solidFill>
                    <a:srgbClr val="1485A4">
                      <a:lumMod val="75000"/>
                    </a:srgbClr>
                  </a:solidFill>
                  <a:prstDash val="solid"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Marwa</a:t>
            </a:r>
            <a:r>
              <a:rPr kumimoji="0" lang="en-IN" sz="3600" b="0" i="0" u="none" strike="noStrike" kern="1200" cap="none" spc="0" normalizeH="0" baseline="0" noProof="0" dirty="0">
                <a:ln w="12700">
                  <a:solidFill>
                    <a:srgbClr val="1485A4">
                      <a:lumMod val="75000"/>
                    </a:srgbClr>
                  </a:solidFill>
                  <a:prstDash val="solid"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IN" sz="3600" b="0" i="0" u="none" strike="noStrike" kern="1200" cap="none" spc="0" normalizeH="0" baseline="0" noProof="0" dirty="0" err="1">
                <a:ln w="12700">
                  <a:solidFill>
                    <a:srgbClr val="1485A4">
                      <a:lumMod val="75000"/>
                    </a:srgbClr>
                  </a:solidFill>
                  <a:prstDash val="solid"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Mohiddin</a:t>
            </a:r>
            <a:endParaRPr kumimoji="0" lang="en-IN" sz="3600" b="0" i="0" u="none" strike="noStrike" kern="1200" cap="none" spc="0" normalizeH="0" baseline="0" noProof="0" dirty="0">
              <a:ln w="12700">
                <a:solidFill>
                  <a:srgbClr val="1485A4">
                    <a:lumMod val="75000"/>
                  </a:srgbClr>
                </a:solidFill>
                <a:prstDash val="solid"/>
              </a:ln>
              <a:solidFill>
                <a:schemeClr val="accent3">
                  <a:lumMod val="20000"/>
                  <a:lumOff val="80000"/>
                </a:scheme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42">
            <a:extLst>
              <a:ext uri="{FF2B5EF4-FFF2-40B4-BE49-F238E27FC236}">
                <a16:creationId xmlns:a16="http://schemas.microsoft.com/office/drawing/2014/main" id="{854A61E7-511C-42E7-98B0-76839A9E1299}"/>
              </a:ext>
            </a:extLst>
          </p:cNvPr>
          <p:cNvSpPr txBox="1">
            <a:spLocks/>
          </p:cNvSpPr>
          <p:nvPr/>
        </p:nvSpPr>
        <p:spPr>
          <a:xfrm>
            <a:off x="-9268" y="2602280"/>
            <a:ext cx="6858001" cy="47568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marR="0" lvl="0" indent="-45720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b="1" i="0" u="none" strike="noStrike" kern="1200" normalizeH="0" baseline="0" noProof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uLnTx/>
                <a:uFillTx/>
                <a:latin typeface="Century Gothic" panose="020B0502020202020204"/>
                <a:ea typeface="+mj-ea"/>
                <a:cs typeface="+mj-cs"/>
              </a:rPr>
              <a:t>Lab7</a:t>
            </a:r>
          </a:p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normalizeH="0" baseline="0" noProof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uLnTx/>
              <a:uFillTx/>
              <a:latin typeface="Century Gothic" panose="020B0502020202020204"/>
              <a:ea typeface="+mj-ea"/>
              <a:cs typeface="+mj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41CC2E-291E-439B-A4D5-2C2579B907F0}"/>
              </a:ext>
            </a:extLst>
          </p:cNvPr>
          <p:cNvSpPr txBox="1"/>
          <p:nvPr/>
        </p:nvSpPr>
        <p:spPr>
          <a:xfrm>
            <a:off x="25479" y="3475529"/>
            <a:ext cx="68533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640000" algn="bl" rotWithShape="0">
                    <a:srgbClr val="1485A4">
                      <a:lumMod val="75000"/>
                    </a:srgb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NITK SURATHKAL</a:t>
            </a:r>
            <a:endParaRPr kumimoji="0" lang="en-IN" sz="3600" b="1" i="0" u="none" strike="noStrike" kern="1200" cap="none" spc="0" normalizeH="0" baseline="0" noProof="0" dirty="0">
              <a:ln w="12700">
                <a:solidFill>
                  <a:prstClr val="black"/>
                </a:solidFill>
                <a:prstDash val="solid"/>
              </a:ln>
              <a:solidFill>
                <a:srgbClr val="92D050"/>
              </a:solidFill>
              <a:effectLst>
                <a:outerShdw dist="38100" dir="2640000" algn="bl" rotWithShape="0">
                  <a:srgbClr val="1485A4">
                    <a:lumMod val="75000"/>
                  </a:srgbClr>
                </a:outerShdw>
              </a:effectLst>
              <a:uLnTx/>
              <a:uFillTx/>
              <a:latin typeface="Century Gothic" panose="020B0502020202020204"/>
              <a:ea typeface="+mn-ea"/>
              <a:cs typeface="+mn-cs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1026" name="Picture 2" descr="National Institute of Technology Karnataka - Wikipedia">
            <a:extLst>
              <a:ext uri="{FF2B5EF4-FFF2-40B4-BE49-F238E27FC236}">
                <a16:creationId xmlns:a16="http://schemas.microsoft.com/office/drawing/2014/main" id="{76F4CED2-3A1A-4B8B-9903-498575EA8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466" y="4390715"/>
            <a:ext cx="1444531" cy="136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9934E3-E917-495C-A715-6B072DEB4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67537" y="8492184"/>
            <a:ext cx="822960" cy="365760"/>
          </a:xfrm>
        </p:spPr>
        <p:txBody>
          <a:bodyPr/>
          <a:lstStyle/>
          <a:p>
            <a:fld id="{B23FB24F-9D80-42A9-84D0-2439F8445EEA}" type="slidenum">
              <a:rPr lang="en-IN" sz="2000" smtClean="0"/>
              <a:t>1</a:t>
            </a:fld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2101341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279512-A646-45FE-B343-F52449BC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3FB24F-9D80-42A9-84D0-2439F8445EEA}" type="slidenum">
              <a:rPr kumimoji="0" lang="en-IN" sz="6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IN" sz="6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26D2D-3D48-485E-A137-9C412B2315FE}"/>
              </a:ext>
            </a:extLst>
          </p:cNvPr>
          <p:cNvSpPr txBox="1"/>
          <p:nvPr/>
        </p:nvSpPr>
        <p:spPr>
          <a:xfrm>
            <a:off x="198825" y="432073"/>
            <a:ext cx="6746997" cy="8217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0" i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 Lab 7 Questin 6</a:t>
            </a:r>
            <a:endParaRPr lang="en-IN" sz="12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i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 Inbasekaran.P 201EC226</a:t>
            </a:r>
            <a:endParaRPr lang="en-IN" sz="12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i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/* Write a C program to compare structure and union variables */</a:t>
            </a:r>
            <a:endParaRPr lang="en-IN" sz="12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IN" sz="12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IN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IN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IN" sz="12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IN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string.h</a:t>
            </a:r>
            <a:r>
              <a:rPr lang="en-IN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IN" sz="12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IN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stdlib.h</a:t>
            </a:r>
            <a:r>
              <a:rPr lang="en-IN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my_struct</a:t>
            </a:r>
            <a:r>
              <a:rPr lang="en-IN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12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int_data</a:t>
            </a:r>
            <a:r>
              <a:rPr lang="en-IN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2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float_data</a:t>
            </a:r>
            <a:r>
              <a:rPr lang="en-IN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2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2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];</a:t>
            </a:r>
            <a:endParaRPr lang="en-IN" sz="12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};</a:t>
            </a:r>
            <a:endParaRPr lang="en-IN" sz="12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union</a:t>
            </a:r>
            <a:r>
              <a:rPr lang="en-IN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my_union</a:t>
            </a:r>
            <a:r>
              <a:rPr lang="en-IN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12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int_data</a:t>
            </a:r>
            <a:r>
              <a:rPr lang="en-IN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2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float_data</a:t>
            </a:r>
            <a:r>
              <a:rPr lang="en-IN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2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2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];</a:t>
            </a:r>
            <a:endParaRPr lang="en-IN" sz="12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};</a:t>
            </a:r>
            <a:endParaRPr lang="en-IN" sz="12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(){</a:t>
            </a:r>
            <a:endParaRPr lang="en-IN" sz="12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IN" sz="12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en-IN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");</a:t>
            </a:r>
            <a:endParaRPr lang="en-IN" sz="12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my_struct</a:t>
            </a:r>
            <a:r>
              <a:rPr lang="en-IN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3.14</a:t>
            </a:r>
            <a:r>
              <a:rPr lang="en-IN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,"</a:t>
            </a:r>
            <a:r>
              <a:rPr lang="en-IN" sz="12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my_struct</a:t>
            </a:r>
            <a:r>
              <a:rPr lang="en-IN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"};</a:t>
            </a:r>
            <a:endParaRPr lang="en-IN" sz="12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union</a:t>
            </a:r>
            <a:r>
              <a:rPr lang="en-IN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my_union</a:t>
            </a:r>
            <a:r>
              <a:rPr lang="en-IN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IN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12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4.96</a:t>
            </a:r>
            <a:r>
              <a:rPr lang="en-IN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,"</a:t>
            </a:r>
            <a:r>
              <a:rPr lang="en-IN" sz="12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my_union</a:t>
            </a:r>
            <a:r>
              <a:rPr lang="en-IN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"};</a:t>
            </a:r>
            <a:endParaRPr lang="en-IN" sz="12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IN" sz="12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Structure data:</a:t>
            </a:r>
            <a:r>
              <a:rPr lang="en-IN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2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int_data: </a:t>
            </a:r>
            <a:r>
              <a:rPr lang="en-IN" sz="12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\n"</a:t>
            </a:r>
            <a:endParaRPr lang="en-IN" sz="12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N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float_data: </a:t>
            </a:r>
            <a:r>
              <a:rPr lang="en-IN" sz="12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%.2f</a:t>
            </a:r>
            <a:r>
              <a:rPr lang="en-IN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2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name: </a:t>
            </a:r>
            <a:r>
              <a:rPr lang="en-IN" sz="12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IN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\n",</a:t>
            </a:r>
            <a:endParaRPr lang="en-IN" sz="12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N" sz="12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int_data</a:t>
            </a:r>
            <a:r>
              <a:rPr lang="en-IN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float_data</a:t>
            </a:r>
            <a:r>
              <a:rPr lang="en-IN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sz="12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("\n</a:t>
            </a:r>
            <a:r>
              <a:rPr lang="en-IN" sz="12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union data:</a:t>
            </a:r>
            <a:r>
              <a:rPr lang="en-IN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2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int_data: </a:t>
            </a:r>
            <a:r>
              <a:rPr lang="en-IN" sz="12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\n"</a:t>
            </a:r>
            <a:endParaRPr lang="en-IN" sz="12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N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float_data: </a:t>
            </a:r>
            <a:r>
              <a:rPr lang="en-IN" sz="12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%.2f</a:t>
            </a:r>
            <a:r>
              <a:rPr lang="en-IN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2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name: </a:t>
            </a:r>
            <a:r>
              <a:rPr lang="en-IN" sz="12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IN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\n",</a:t>
            </a:r>
            <a:endParaRPr lang="en-IN" sz="12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N" sz="12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IN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int_data</a:t>
            </a:r>
            <a:r>
              <a:rPr lang="en-IN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IN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float_data</a:t>
            </a:r>
            <a:r>
              <a:rPr lang="en-IN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IN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sz="12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("\n</a:t>
            </a:r>
            <a:r>
              <a:rPr lang="en-IN" sz="12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sizeof structure : </a:t>
            </a:r>
            <a:r>
              <a:rPr lang="en-IN" sz="12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\n",</a:t>
            </a:r>
            <a:r>
              <a:rPr lang="en-IN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sizeof(</a:t>
            </a:r>
            <a:r>
              <a:rPr lang="en-IN" sz="12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));</a:t>
            </a:r>
            <a:endParaRPr lang="en-IN" sz="12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IN" sz="12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sizeof union : </a:t>
            </a:r>
            <a:r>
              <a:rPr lang="en-IN" sz="12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\n\n\n",</a:t>
            </a:r>
            <a:r>
              <a:rPr lang="en-IN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sizeof(</a:t>
            </a:r>
            <a:r>
              <a:rPr lang="en-IN" sz="12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IN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));</a:t>
            </a:r>
            <a:endParaRPr lang="en-IN" sz="12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strcpy</a:t>
            </a:r>
            <a:r>
              <a:rPr lang="en-IN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IN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New name</a:t>
            </a:r>
            <a:r>
              <a:rPr lang="en-IN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");</a:t>
            </a:r>
            <a:endParaRPr lang="en-IN" sz="12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IN" sz="12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Structure data:</a:t>
            </a:r>
            <a:r>
              <a:rPr lang="en-IN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2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int_data: </a:t>
            </a:r>
            <a:r>
              <a:rPr lang="en-IN" sz="12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\n"</a:t>
            </a:r>
            <a:endParaRPr lang="en-IN" sz="12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N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float_data: </a:t>
            </a:r>
            <a:r>
              <a:rPr lang="en-IN" sz="12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%.2f</a:t>
            </a:r>
            <a:r>
              <a:rPr lang="en-IN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2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name: </a:t>
            </a:r>
            <a:r>
              <a:rPr lang="en-IN" sz="12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IN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\n",</a:t>
            </a:r>
            <a:endParaRPr lang="en-IN" sz="12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N" sz="12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int_data</a:t>
            </a:r>
            <a:r>
              <a:rPr lang="en-IN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float_data</a:t>
            </a:r>
            <a:r>
              <a:rPr lang="en-IN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sz="12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("\n</a:t>
            </a:r>
            <a:r>
              <a:rPr lang="en-IN" sz="12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union data:</a:t>
            </a:r>
            <a:r>
              <a:rPr lang="en-IN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2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int_data: </a:t>
            </a:r>
            <a:r>
              <a:rPr lang="en-IN" sz="12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\n"</a:t>
            </a:r>
            <a:endParaRPr lang="en-IN" sz="12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N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float_data: </a:t>
            </a:r>
            <a:r>
              <a:rPr lang="en-IN" sz="12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%.2f</a:t>
            </a:r>
            <a:r>
              <a:rPr lang="en-IN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2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name: </a:t>
            </a:r>
            <a:r>
              <a:rPr lang="en-IN" sz="12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IN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\n",</a:t>
            </a:r>
            <a:endParaRPr lang="en-IN" sz="12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N" sz="12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IN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int_data</a:t>
            </a:r>
            <a:r>
              <a:rPr lang="en-IN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IN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float_data</a:t>
            </a:r>
            <a:r>
              <a:rPr lang="en-IN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IN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sz="12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2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2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endParaRPr lang="en-IN" sz="12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34581C-27B3-4E2D-A006-B1695E7ADFD2}"/>
              </a:ext>
            </a:extLst>
          </p:cNvPr>
          <p:cNvSpPr/>
          <p:nvPr/>
        </p:nvSpPr>
        <p:spPr>
          <a:xfrm>
            <a:off x="2146437" y="8256885"/>
            <a:ext cx="25651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PTO</a:t>
            </a:r>
          </a:p>
        </p:txBody>
      </p:sp>
    </p:spTree>
    <p:extLst>
      <p:ext uri="{BB962C8B-B14F-4D97-AF65-F5344CB8AC3E}">
        <p14:creationId xmlns:p14="http://schemas.microsoft.com/office/powerpoint/2010/main" val="2510218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35EF94-1081-482F-ACF6-473856BB2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11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BB66DE-E0CD-4378-90B6-FE2778EF3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530" y="1631092"/>
            <a:ext cx="3694946" cy="63418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2812AF2-F2E3-496D-9CF2-5E425E3AE109}"/>
              </a:ext>
            </a:extLst>
          </p:cNvPr>
          <p:cNvSpPr/>
          <p:nvPr/>
        </p:nvSpPr>
        <p:spPr>
          <a:xfrm>
            <a:off x="2146437" y="940268"/>
            <a:ext cx="25651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507856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279512-A646-45FE-B343-F52449BC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3FB24F-9D80-42A9-84D0-2439F8445EEA}" type="slidenum">
              <a:rPr kumimoji="0" lang="en-IN" sz="6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6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2EE61-2BC3-419A-BB58-5090C15C4B4D}"/>
              </a:ext>
            </a:extLst>
          </p:cNvPr>
          <p:cNvSpPr txBox="1"/>
          <p:nvPr/>
        </p:nvSpPr>
        <p:spPr>
          <a:xfrm>
            <a:off x="293077" y="182033"/>
            <a:ext cx="5745774" cy="7663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 Lab 7 </a:t>
            </a:r>
            <a:r>
              <a:rPr lang="en-IN" sz="1200" b="0" i="1" dirty="0" err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Questin</a:t>
            </a:r>
            <a:r>
              <a:rPr lang="en-IN" sz="12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 1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IN" sz="1200" b="0" i="1" dirty="0" err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Inbasekaran.P</a:t>
            </a:r>
            <a:r>
              <a:rPr lang="en-IN" sz="12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 201EC226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/*Program to input and display book information ( Title of the </a:t>
            </a:r>
            <a:r>
              <a:rPr lang="en-IN" sz="1200" b="0" i="1" dirty="0" err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book,Author</a:t>
            </a:r>
            <a:r>
              <a:rPr lang="en-IN" sz="12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 , </a:t>
            </a:r>
            <a:r>
              <a:rPr lang="en-IN" sz="1200" b="0" i="1" dirty="0" err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ISBN,Price</a:t>
            </a:r>
            <a:r>
              <a:rPr lang="en-IN" sz="12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)*/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IN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IN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stdlib.h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books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IN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isbn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];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};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input_details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books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){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IN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Enter the Title of the book: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");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gets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IN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Enter the author: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");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gets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IN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Enter the ISBN: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");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gets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isbn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IN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Enter the price in RS: 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");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IN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",&amp;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print_details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books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){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IN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Book </a:t>
            </a:r>
            <a:r>
              <a:rPr lang="en-IN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Deatils</a:t>
            </a:r>
            <a:r>
              <a:rPr lang="en-IN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\n");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IN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Book Title is 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IN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IN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\n",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IN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IN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Book Name is 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IN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IN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\n",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IN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IN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Book ISBN is 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IN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IN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\n",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IN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isbn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IN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Book price in </a:t>
            </a:r>
            <a:r>
              <a:rPr lang="en-IN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RS</a:t>
            </a:r>
            <a:r>
              <a:rPr lang="en-IN" sz="1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\n",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IN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(){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IN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");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books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input_details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print_details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b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b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b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3599E5-92A2-4C1F-A8CD-FF576FF579F9}"/>
              </a:ext>
            </a:extLst>
          </p:cNvPr>
          <p:cNvSpPr/>
          <p:nvPr/>
        </p:nvSpPr>
        <p:spPr>
          <a:xfrm>
            <a:off x="1883401" y="6446251"/>
            <a:ext cx="25651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98F682-6390-47B7-9892-CECADEE53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177" y="7035642"/>
            <a:ext cx="4372677" cy="191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367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279512-A646-45FE-B343-F52449BC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3FB24F-9D80-42A9-84D0-2439F8445EEA}" type="slidenum">
              <a:rPr kumimoji="0" lang="en-IN" sz="6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6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71E579-BC99-497F-A8A6-FC7D6DE1B040}"/>
              </a:ext>
            </a:extLst>
          </p:cNvPr>
          <p:cNvSpPr txBox="1"/>
          <p:nvPr/>
        </p:nvSpPr>
        <p:spPr>
          <a:xfrm>
            <a:off x="208944" y="378544"/>
            <a:ext cx="6795119" cy="8386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 Lab 7 </a:t>
            </a:r>
            <a:r>
              <a:rPr lang="en-IN" sz="1100" b="0" i="1" dirty="0" err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Questin</a:t>
            </a:r>
            <a:r>
              <a:rPr lang="en-IN" sz="11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 2</a:t>
            </a:r>
            <a:endParaRPr lang="en-IN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IN" sz="1100" b="0" i="1" dirty="0" err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Inbasekaran.P</a:t>
            </a:r>
            <a:r>
              <a:rPr lang="en-IN" sz="11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 201EC226</a:t>
            </a:r>
            <a:endParaRPr lang="en-IN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/*</a:t>
            </a:r>
            <a:endParaRPr lang="en-IN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Program to accept 5 people’s name, address and telephone number and to search</a:t>
            </a:r>
            <a:endParaRPr lang="en-IN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for the information of a particular person.</a:t>
            </a:r>
            <a:endParaRPr lang="en-IN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i="1" dirty="0" err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1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. Based on name</a:t>
            </a:r>
            <a:endParaRPr lang="en-IN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ii. Based on telephone number</a:t>
            </a:r>
            <a:endParaRPr lang="en-IN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*/</a:t>
            </a:r>
            <a:endParaRPr lang="en-IN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 For printf() and </a:t>
            </a:r>
            <a:r>
              <a:rPr lang="en-IN" sz="1100" b="0" i="1" dirty="0" err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1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()</a:t>
            </a:r>
            <a:endParaRPr lang="en-IN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IN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 Including </a:t>
            </a:r>
            <a:r>
              <a:rPr lang="en-IN" sz="1100" b="0" i="1" dirty="0" err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stdlib</a:t>
            </a:r>
            <a:r>
              <a:rPr lang="en-IN" sz="11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 for system("clear") to clear the screen in the terminal.</a:t>
            </a:r>
            <a:endParaRPr lang="en-IN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IN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stdlib.h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IN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string.h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];</a:t>
            </a:r>
            <a:endParaRPr lang="en-IN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];</a:t>
            </a:r>
            <a:endParaRPr lang="en-IN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];</a:t>
            </a:r>
            <a:endParaRPr lang="en-IN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};</a:t>
            </a:r>
            <a:endParaRPr lang="en-IN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(){</a:t>
            </a:r>
            <a:endParaRPr lang="en-IN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IN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Enter information: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\n");</a:t>
            </a:r>
            <a:endParaRPr lang="en-IN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IN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Enter name: 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");</a:t>
            </a:r>
            <a:endParaRPr lang="en-IN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gets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IN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Enter address: 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");</a:t>
            </a:r>
            <a:endParaRPr lang="en-IN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gets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1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1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IN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Enter number along with code: 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");</a:t>
            </a:r>
            <a:endParaRPr lang="en-IN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gets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1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1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){</a:t>
            </a:r>
            <a:endParaRPr lang="en-IN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IN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Displaying Information: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\n");</a:t>
            </a:r>
            <a:endParaRPr lang="en-IN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IN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Name: 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");</a:t>
            </a:r>
            <a:endParaRPr lang="en-IN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IN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\n",</a:t>
            </a:r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IN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Address: </a:t>
            </a:r>
            <a:r>
              <a:rPr lang="en-IN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\n",</a:t>
            </a:r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1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1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IN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Phone number: </a:t>
            </a:r>
            <a:r>
              <a:rPr lang="en-IN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\n",</a:t>
            </a:r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1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1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find_number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){</a:t>
            </a:r>
            <a:endParaRPr lang="en-IN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++){</a:t>
            </a:r>
            <a:endParaRPr lang="en-IN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IN" sz="11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strcmp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IN" sz="11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1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)){</a:t>
            </a:r>
            <a:endParaRPr lang="en-IN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++;</a:t>
            </a:r>
            <a:endParaRPr lang="en-IN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IN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Item not found !!!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\n");</a:t>
            </a:r>
            <a:endParaRPr lang="en-IN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en-IN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B934A7-7551-4F9B-9779-0244DADE0536}"/>
              </a:ext>
            </a:extLst>
          </p:cNvPr>
          <p:cNvSpPr/>
          <p:nvPr/>
        </p:nvSpPr>
        <p:spPr>
          <a:xfrm>
            <a:off x="2146437" y="8458449"/>
            <a:ext cx="25651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PTO</a:t>
            </a:r>
          </a:p>
        </p:txBody>
      </p:sp>
    </p:spTree>
    <p:extLst>
      <p:ext uri="{BB962C8B-B14F-4D97-AF65-F5344CB8AC3E}">
        <p14:creationId xmlns:p14="http://schemas.microsoft.com/office/powerpoint/2010/main" val="2295144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279512-A646-45FE-B343-F52449BC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3FB24F-9D80-42A9-84D0-2439F8445EEA}" type="slidenum">
              <a:rPr kumimoji="0" lang="en-IN" sz="6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N" sz="6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71E579-BC99-497F-A8A6-FC7D6DE1B040}"/>
              </a:ext>
            </a:extLst>
          </p:cNvPr>
          <p:cNvSpPr txBox="1"/>
          <p:nvPr/>
        </p:nvSpPr>
        <p:spPr>
          <a:xfrm>
            <a:off x="246014" y="378544"/>
            <a:ext cx="6795119" cy="8386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find_name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){</a:t>
            </a:r>
            <a:endParaRPr lang="en-IN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++){</a:t>
            </a:r>
            <a:endParaRPr lang="en-IN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IN" sz="11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strcmp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1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1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)){</a:t>
            </a:r>
            <a:endParaRPr lang="en-IN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++;</a:t>
            </a:r>
            <a:endParaRPr lang="en-IN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IN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Item not found !!!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\n");</a:t>
            </a:r>
            <a:endParaRPr lang="en-IN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){</a:t>
            </a:r>
            <a:endParaRPr lang="en-IN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IN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\n");</a:t>
            </a:r>
            <a:endParaRPr lang="en-IN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IN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1)Based on name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\n");</a:t>
            </a:r>
            <a:endParaRPr lang="en-IN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IN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2)Based on telephone number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\n");</a:t>
            </a:r>
            <a:endParaRPr lang="en-IN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IN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IN" sz="11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IN" sz="11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",&amp;</a:t>
            </a:r>
            <a:r>
              <a:rPr lang="en-IN" sz="11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){</a:t>
            </a:r>
            <a:endParaRPr lang="en-IN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1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IN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Enter name: 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");</a:t>
            </a:r>
            <a:endParaRPr lang="en-IN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];</a:t>
            </a:r>
            <a:endParaRPr lang="en-IN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1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IN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");</a:t>
            </a:r>
            <a:endParaRPr lang="en-IN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1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gets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find_name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1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1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11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1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){</a:t>
            </a:r>
            <a:endParaRPr lang="en-IN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1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IN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Enter telephone number: 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");</a:t>
            </a:r>
            <a:endParaRPr lang="en-IN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];</a:t>
            </a:r>
            <a:endParaRPr lang="en-IN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1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IN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");</a:t>
            </a:r>
            <a:endParaRPr lang="en-IN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1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gets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1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IN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find_number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IN" sz="11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1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11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1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1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IN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Invalid Choice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\n");</a:t>
            </a:r>
            <a:endParaRPr lang="en-IN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IN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IN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");</a:t>
            </a:r>
            <a:endParaRPr lang="en-IN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];</a:t>
            </a:r>
            <a:endParaRPr lang="en-IN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;++</a:t>
            </a:r>
            <a:r>
              <a:rPr lang="en-IN" sz="11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){</a:t>
            </a:r>
            <a:endParaRPr lang="en-IN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1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();</a:t>
            </a:r>
            <a:endParaRPr lang="en-IN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1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1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]);</a:t>
            </a:r>
            <a:endParaRPr lang="en-IN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en-IN" sz="11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0575A0-59E8-4767-987C-1C0679382BFB}"/>
              </a:ext>
            </a:extLst>
          </p:cNvPr>
          <p:cNvSpPr/>
          <p:nvPr/>
        </p:nvSpPr>
        <p:spPr>
          <a:xfrm>
            <a:off x="2278337" y="8508331"/>
            <a:ext cx="25651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PTO</a:t>
            </a:r>
          </a:p>
        </p:txBody>
      </p:sp>
    </p:spTree>
    <p:extLst>
      <p:ext uri="{BB962C8B-B14F-4D97-AF65-F5344CB8AC3E}">
        <p14:creationId xmlns:p14="http://schemas.microsoft.com/office/powerpoint/2010/main" val="1320390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165378-1452-4DDB-B0E2-2EF450412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5</a:t>
            </a:fld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3D2EA6-52BD-4C50-80C8-5502B7CEF92F}"/>
              </a:ext>
            </a:extLst>
          </p:cNvPr>
          <p:cNvSpPr/>
          <p:nvPr/>
        </p:nvSpPr>
        <p:spPr>
          <a:xfrm>
            <a:off x="2146437" y="120499"/>
            <a:ext cx="25651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E6C160-BE0F-49A8-9B66-66340CBCB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00" y="950249"/>
            <a:ext cx="3116323" cy="16961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233EC3-741E-4BF1-A736-D2294DADF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100" y="2693777"/>
            <a:ext cx="3095799" cy="28301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6CCBF4-0796-4164-9449-4E9BEF6A06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0577" y="5523973"/>
            <a:ext cx="3116322" cy="295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796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3D3729-DE93-4D7D-B522-FA9E1E6D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6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7C2788-11F2-4F64-9030-452062B775AD}"/>
              </a:ext>
            </a:extLst>
          </p:cNvPr>
          <p:cNvSpPr txBox="1"/>
          <p:nvPr/>
        </p:nvSpPr>
        <p:spPr>
          <a:xfrm>
            <a:off x="188428" y="490070"/>
            <a:ext cx="6910871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 Lab 7 </a:t>
            </a:r>
            <a:r>
              <a:rPr lang="en-IN" sz="1200" b="0" i="1" dirty="0" err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Questin</a:t>
            </a:r>
            <a:r>
              <a:rPr lang="en-IN" sz="12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 5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IN" sz="1200" b="0" i="1" dirty="0" err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Inbasekaran.P</a:t>
            </a:r>
            <a:r>
              <a:rPr lang="en-IN" sz="12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 201EC226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/*Write a menu driven program for the following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i="1" dirty="0" err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. Add two distances (in inch-feet) using structures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ii. Add two complex numbers by passing structure to a function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iii. Calculate the difference between two time periods using structures.*/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 For printf() and </a:t>
            </a:r>
            <a:r>
              <a:rPr lang="en-IN" sz="1200" b="0" i="1" dirty="0" err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2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()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IN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 Including </a:t>
            </a:r>
            <a:r>
              <a:rPr lang="en-IN" sz="1200" b="0" i="1" dirty="0" err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stdlib</a:t>
            </a:r>
            <a:r>
              <a:rPr lang="en-IN" sz="12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 for system("clear") to clear the screen in the terminal.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IN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stdlib.h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feet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inch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};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input_dist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){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IN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Enter the distance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\n");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IN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Enter feet: 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");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IN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IN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feet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IN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Enter inch: 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");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IN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%f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IN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inch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add_dist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d1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d2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){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 adding distances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feet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d1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feet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d2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feet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inch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d1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inch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d2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inch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 convert inches to feet if greater than 12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inch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12.0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inch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inch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12.0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feet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("\</a:t>
            </a:r>
            <a:r>
              <a:rPr lang="en-IN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 of distances = </a:t>
            </a:r>
            <a:r>
              <a:rPr lang="en-IN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\'</a:t>
            </a:r>
            <a:r>
              <a:rPr lang="en-IN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%.1f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\"",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feet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inch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4E6569-C17D-4110-AE1E-74E75A4603BB}"/>
              </a:ext>
            </a:extLst>
          </p:cNvPr>
          <p:cNvSpPr/>
          <p:nvPr/>
        </p:nvSpPr>
        <p:spPr>
          <a:xfrm>
            <a:off x="2193590" y="7553542"/>
            <a:ext cx="25651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PTO</a:t>
            </a:r>
          </a:p>
        </p:txBody>
      </p:sp>
    </p:spTree>
    <p:extLst>
      <p:ext uri="{BB962C8B-B14F-4D97-AF65-F5344CB8AC3E}">
        <p14:creationId xmlns:p14="http://schemas.microsoft.com/office/powerpoint/2010/main" val="4229098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3D3729-DE93-4D7D-B522-FA9E1E6D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7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7C2788-11F2-4F64-9030-452062B775AD}"/>
              </a:ext>
            </a:extLst>
          </p:cNvPr>
          <p:cNvSpPr txBox="1"/>
          <p:nvPr/>
        </p:nvSpPr>
        <p:spPr>
          <a:xfrm>
            <a:off x="188428" y="187702"/>
            <a:ext cx="6910871" cy="8956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real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imaginary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};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input_cnum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cnum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){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IN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Enter real and imaginary part of the complex number: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\n");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IN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IN" sz="1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f%f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cnum</a:t>
            </a:r>
            <a:r>
              <a:rPr lang="en-IN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real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cnum</a:t>
            </a:r>
            <a:r>
              <a:rPr lang="en-IN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imaginary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cnum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add_cnum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cnum1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cnum2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){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real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cnum1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real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cnum2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real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imaginary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cnum1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imaginary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cnum2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imaginary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IN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SUM = </a:t>
            </a:r>
            <a:r>
              <a:rPr lang="en-IN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%0.2f</a:t>
            </a:r>
            <a:r>
              <a:rPr lang="en-IN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IN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%0.2f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real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imaginary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seconds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minutes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hours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};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input_time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){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IN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Enter the time. 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\n");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IN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Enter hours, minutes and seconds: 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");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IN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hours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,&amp;</a:t>
            </a:r>
            <a:r>
              <a:rPr lang="en-IN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minutes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,&amp;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IN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seconds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differenceBetweenTimePeriod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stop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diff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stop</a:t>
            </a:r>
            <a:r>
              <a:rPr lang="en-IN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seconds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IN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seconds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){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IN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minutes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IN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seconds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diff</a:t>
            </a:r>
            <a:r>
              <a:rPr lang="en-IN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seconds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IN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seconds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stop</a:t>
            </a:r>
            <a:r>
              <a:rPr lang="en-IN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seconds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stop</a:t>
            </a:r>
            <a:r>
              <a:rPr lang="en-IN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minutes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IN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minutes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){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IN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hours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IN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minutes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diff</a:t>
            </a:r>
            <a:r>
              <a:rPr lang="en-IN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minutes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IN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minutes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stop</a:t>
            </a:r>
            <a:r>
              <a:rPr lang="en-IN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minutes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diff</a:t>
            </a:r>
            <a:r>
              <a:rPr lang="en-IN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hours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IN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hours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stop</a:t>
            </a:r>
            <a:r>
              <a:rPr lang="en-IN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hours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("\</a:t>
            </a:r>
            <a:r>
              <a:rPr lang="en-IN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IN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 Difference: </a:t>
            </a:r>
            <a:r>
              <a:rPr lang="en-IN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IN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hours</a:t>
            </a:r>
            <a:r>
              <a:rPr lang="en-IN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IN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minutes</a:t>
            </a:r>
            <a:r>
              <a:rPr lang="en-IN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IN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seconds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IN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stop</a:t>
            </a:r>
            <a:r>
              <a:rPr lang="en-IN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hours</a:t>
            </a:r>
            <a:r>
              <a:rPr lang="en-IN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stop</a:t>
            </a:r>
            <a:r>
              <a:rPr lang="en-IN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minutes</a:t>
            </a:r>
            <a:r>
              <a:rPr lang="en-IN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stop</a:t>
            </a:r>
            <a:r>
              <a:rPr lang="en-IN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seconds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IN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= </a:t>
            </a:r>
            <a:r>
              <a:rPr lang="en-IN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\n",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diff</a:t>
            </a:r>
            <a:r>
              <a:rPr lang="en-IN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hours</a:t>
            </a:r>
            <a:r>
              <a:rPr lang="en-IN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diff</a:t>
            </a:r>
            <a:r>
              <a:rPr lang="en-IN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minutes</a:t>
            </a:r>
            <a:r>
              <a:rPr lang="en-IN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diff</a:t>
            </a:r>
            <a:r>
              <a:rPr lang="en-IN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seconds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diff</a:t>
            </a:r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en-IN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4E6569-C17D-4110-AE1E-74E75A4603BB}"/>
              </a:ext>
            </a:extLst>
          </p:cNvPr>
          <p:cNvSpPr/>
          <p:nvPr/>
        </p:nvSpPr>
        <p:spPr>
          <a:xfrm>
            <a:off x="2014538" y="8546665"/>
            <a:ext cx="25651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PTO</a:t>
            </a:r>
          </a:p>
        </p:txBody>
      </p:sp>
    </p:spTree>
    <p:extLst>
      <p:ext uri="{BB962C8B-B14F-4D97-AF65-F5344CB8AC3E}">
        <p14:creationId xmlns:p14="http://schemas.microsoft.com/office/powerpoint/2010/main" val="3315409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3D3729-DE93-4D7D-B522-FA9E1E6D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8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7C2788-11F2-4F64-9030-452062B775AD}"/>
              </a:ext>
            </a:extLst>
          </p:cNvPr>
          <p:cNvSpPr txBox="1"/>
          <p:nvPr/>
        </p:nvSpPr>
        <p:spPr>
          <a:xfrm>
            <a:off x="182197" y="324683"/>
            <a:ext cx="8794934" cy="8494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5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menue</a:t>
            </a:r>
            <a:r>
              <a:rPr lang="en-IN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(){</a:t>
            </a:r>
            <a:endParaRPr lang="en-IN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IN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Enter Your choice</a:t>
            </a:r>
            <a:r>
              <a:rPr lang="en-IN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\n");</a:t>
            </a:r>
            <a:endParaRPr lang="en-IN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IN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1. Add two distances (in inch-feet) using structures</a:t>
            </a:r>
            <a:r>
              <a:rPr lang="en-IN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\n");</a:t>
            </a:r>
            <a:endParaRPr lang="en-IN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IN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2. Add two complex numbers by passing structure to a function</a:t>
            </a:r>
            <a:r>
              <a:rPr lang="en-IN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\n");</a:t>
            </a:r>
            <a:endParaRPr lang="en-IN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IN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3. Calculate the difference between two time periods using structures</a:t>
            </a:r>
            <a:r>
              <a:rPr lang="en-IN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\n");</a:t>
            </a:r>
            <a:endParaRPr lang="en-IN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IN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IN" sz="105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IN" sz="105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IN" sz="105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",&amp;</a:t>
            </a:r>
            <a:r>
              <a:rPr lang="en-IN" sz="105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IN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IN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switch_case</a:t>
            </a:r>
            <a:r>
              <a:rPr lang="en-IN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IN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){</a:t>
            </a:r>
            <a:endParaRPr lang="en-IN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IN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IN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IN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IN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d1</a:t>
            </a:r>
            <a:r>
              <a:rPr lang="en-IN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IN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Distance 1</a:t>
            </a:r>
            <a:r>
              <a:rPr lang="en-IN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\n");</a:t>
            </a:r>
            <a:endParaRPr lang="en-IN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d1</a:t>
            </a:r>
            <a:r>
              <a:rPr lang="en-IN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input_dist</a:t>
            </a:r>
            <a:r>
              <a:rPr lang="en-IN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d1</a:t>
            </a:r>
            <a:r>
              <a:rPr lang="en-IN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IN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Distance 2</a:t>
            </a:r>
            <a:r>
              <a:rPr lang="en-IN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\n");</a:t>
            </a:r>
            <a:endParaRPr lang="en-IN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IN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d2</a:t>
            </a:r>
            <a:r>
              <a:rPr lang="en-IN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d2</a:t>
            </a:r>
            <a:r>
              <a:rPr lang="en-IN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input_dist</a:t>
            </a:r>
            <a:r>
              <a:rPr lang="en-IN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d2</a:t>
            </a:r>
            <a:r>
              <a:rPr lang="en-IN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add_dist</a:t>
            </a:r>
            <a:r>
              <a:rPr lang="en-IN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d1</a:t>
            </a:r>
            <a:r>
              <a:rPr lang="en-IN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05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d2</a:t>
            </a:r>
            <a:r>
              <a:rPr lang="en-IN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IN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IN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IN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c1</a:t>
            </a:r>
            <a:r>
              <a:rPr lang="en-IN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IN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Complex number 1</a:t>
            </a:r>
            <a:r>
              <a:rPr lang="en-IN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\n");</a:t>
            </a:r>
            <a:endParaRPr lang="en-IN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c1</a:t>
            </a:r>
            <a:r>
              <a:rPr lang="en-IN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input_cnum</a:t>
            </a:r>
            <a:r>
              <a:rPr lang="en-IN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c1</a:t>
            </a:r>
            <a:r>
              <a:rPr lang="en-IN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IN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Complex number  2</a:t>
            </a:r>
            <a:r>
              <a:rPr lang="en-IN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\n");</a:t>
            </a:r>
            <a:endParaRPr lang="en-IN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IN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c2</a:t>
            </a:r>
            <a:r>
              <a:rPr lang="en-IN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c2</a:t>
            </a:r>
            <a:r>
              <a:rPr lang="en-IN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input_cnum</a:t>
            </a:r>
            <a:r>
              <a:rPr lang="en-IN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c2</a:t>
            </a:r>
            <a:r>
              <a:rPr lang="en-IN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add_cnum</a:t>
            </a:r>
            <a:r>
              <a:rPr lang="en-IN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c1</a:t>
            </a:r>
            <a:r>
              <a:rPr lang="en-IN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05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c2</a:t>
            </a:r>
            <a:r>
              <a:rPr lang="en-IN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IN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IN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IN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IN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IN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Start Time</a:t>
            </a:r>
            <a:r>
              <a:rPr lang="en-IN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\n");</a:t>
            </a:r>
            <a:endParaRPr lang="en-IN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IN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input_time</a:t>
            </a:r>
            <a:r>
              <a:rPr lang="en-IN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IN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IN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IN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IN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End Time</a:t>
            </a:r>
            <a:r>
              <a:rPr lang="en-IN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\n");</a:t>
            </a:r>
            <a:endParaRPr lang="en-IN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IN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input_time</a:t>
            </a:r>
            <a:r>
              <a:rPr lang="en-IN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IN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differenceBetweenTimePeriod</a:t>
            </a:r>
            <a:r>
              <a:rPr lang="en-IN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IN" sz="105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05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IN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IN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IN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IN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wrong Input</a:t>
            </a:r>
            <a:r>
              <a:rPr lang="en-IN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\n");</a:t>
            </a:r>
            <a:endParaRPr lang="en-IN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(){</a:t>
            </a:r>
            <a:endParaRPr lang="en-IN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switch_case</a:t>
            </a:r>
            <a:r>
              <a:rPr lang="en-IN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menue</a:t>
            </a:r>
            <a:r>
              <a:rPr lang="en-IN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());</a:t>
            </a:r>
            <a:endParaRPr lang="en-IN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4E6569-C17D-4110-AE1E-74E75A4603BB}"/>
              </a:ext>
            </a:extLst>
          </p:cNvPr>
          <p:cNvSpPr/>
          <p:nvPr/>
        </p:nvSpPr>
        <p:spPr>
          <a:xfrm>
            <a:off x="2014538" y="8546665"/>
            <a:ext cx="25651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PTO</a:t>
            </a:r>
          </a:p>
        </p:txBody>
      </p:sp>
    </p:spTree>
    <p:extLst>
      <p:ext uri="{BB962C8B-B14F-4D97-AF65-F5344CB8AC3E}">
        <p14:creationId xmlns:p14="http://schemas.microsoft.com/office/powerpoint/2010/main" val="3857414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279512-A646-45FE-B343-F52449BC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3FB24F-9D80-42A9-84D0-2439F8445EEA}" type="slidenum">
              <a:rPr kumimoji="0" lang="en-IN" sz="6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IN" sz="6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A11652-104D-4BC8-AD5B-F66C91B6A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47" y="1350976"/>
            <a:ext cx="5399903" cy="23248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4BE0BFD-87BC-4992-94A5-38344B50D577}"/>
              </a:ext>
            </a:extLst>
          </p:cNvPr>
          <p:cNvSpPr/>
          <p:nvPr/>
        </p:nvSpPr>
        <p:spPr>
          <a:xfrm>
            <a:off x="2146436" y="390154"/>
            <a:ext cx="25651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34412599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f88797d-310b-4d46-ad9c-0c23fa0c8d4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02E0EF7D44C04B9FA644DBFF45FF6A" ma:contentTypeVersion="13" ma:contentTypeDescription="Create a new document." ma:contentTypeScope="" ma:versionID="206b9469efed5238e3299da57cdc015e">
  <xsd:schema xmlns:xsd="http://www.w3.org/2001/XMLSchema" xmlns:xs="http://www.w3.org/2001/XMLSchema" xmlns:p="http://schemas.microsoft.com/office/2006/metadata/properties" xmlns:ns2="876de33e-aaa5-4507-9b92-b84e676ded0d" xmlns:ns3="ef88797d-310b-4d46-ad9c-0c23fa0c8d45" targetNamespace="http://schemas.microsoft.com/office/2006/metadata/properties" ma:root="true" ma:fieldsID="281ed500249cd3fe925a7af84a8b56c4" ns2:_="" ns3:_="">
    <xsd:import namespace="876de33e-aaa5-4507-9b92-b84e676ded0d"/>
    <xsd:import namespace="ef88797d-310b-4d46-ad9c-0c23fa0c8d4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6de33e-aaa5-4507-9b92-b84e676ded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88797d-310b-4d46-ad9c-0c23fa0c8d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FC06E3-0E84-4E3F-B416-FB828DCF9B7F}">
  <ds:schemaRefs>
    <ds:schemaRef ds:uri="http://schemas.microsoft.com/office/2006/metadata/properties"/>
    <ds:schemaRef ds:uri="http://schemas.microsoft.com/office/infopath/2007/PartnerControls"/>
    <ds:schemaRef ds:uri="ef88797d-310b-4d46-ad9c-0c23fa0c8d45"/>
  </ds:schemaRefs>
</ds:datastoreItem>
</file>

<file path=customXml/itemProps2.xml><?xml version="1.0" encoding="utf-8"?>
<ds:datastoreItem xmlns:ds="http://schemas.openxmlformats.org/officeDocument/2006/customXml" ds:itemID="{6CC8330E-9243-41D2-B668-95E77A525F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0558B0-8C20-4473-953C-1BB329A85E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6de33e-aaa5-4507-9b92-b84e676ded0d"/>
    <ds:schemaRef ds:uri="ef88797d-310b-4d46-ad9c-0c23fa0c8d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665</TotalTime>
  <Words>3219</Words>
  <Application>Microsoft Office PowerPoint</Application>
  <PresentationFormat>Letter Paper (8.5x11 in)</PresentationFormat>
  <Paragraphs>324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Consolas</vt:lpstr>
      <vt:lpstr>Wingdings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HERE</dc:title>
  <dc:creator>Inba sekaran</dc:creator>
  <cp:lastModifiedBy>Inba sekaran</cp:lastModifiedBy>
  <cp:revision>73</cp:revision>
  <dcterms:created xsi:type="dcterms:W3CDTF">2020-12-23T12:58:49Z</dcterms:created>
  <dcterms:modified xsi:type="dcterms:W3CDTF">2021-07-15T05:30:04Z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0x0101005F02E0EF7D44C04B9FA644DBFF45FF6A</vt:lpwstr>
  </property>
</Properties>
</file>