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9" r:id="rId6"/>
    <p:sldId id="283" r:id="rId7"/>
    <p:sldId id="270" r:id="rId8"/>
    <p:sldId id="275" r:id="rId9"/>
    <p:sldId id="280" r:id="rId10"/>
    <p:sldId id="286" r:id="rId11"/>
    <p:sldId id="287" r:id="rId12"/>
    <p:sldId id="288" r:id="rId13"/>
    <p:sldId id="289" r:id="rId14"/>
    <p:sldId id="285" r:id="rId15"/>
    <p:sldId id="277" r:id="rId16"/>
    <p:sldId id="291" r:id="rId17"/>
    <p:sldId id="290" r:id="rId18"/>
    <p:sldId id="278" r:id="rId1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5F5F5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-6953" y="20299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No- 7&gt;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005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lang="en-IN" sz="105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string;</a:t>
            </a:r>
          </a:p>
          <a:p>
            <a:r>
              <a:rPr lang="en-IN" sz="105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7CAC7-B593-406E-9F26-71C9C84311A0}"/>
              </a:ext>
            </a:extLst>
          </p:cNvPr>
          <p:cNvSpPr/>
          <p:nvPr/>
        </p:nvSpPr>
        <p:spPr>
          <a:xfrm>
            <a:off x="2146436" y="329809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00BEA-97D7-4F5C-9748-891D23E68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88"/>
          <a:stretch/>
        </p:blipFill>
        <p:spPr>
          <a:xfrm>
            <a:off x="481732" y="3759758"/>
            <a:ext cx="5449060" cy="2347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0BF00-966B-45B3-8021-B8653EA7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" y="6266376"/>
            <a:ext cx="2381582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C2A55-8AE5-4923-913E-F32ED5288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2" y="7205024"/>
            <a:ext cx="3181794" cy="68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967EAE-82DB-422E-97AE-F8304E2EE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33" y="8004075"/>
            <a:ext cx="3439005" cy="7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C12BE5-AA45-4BA4-8F1F-07E71A3D7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789" y="4301062"/>
            <a:ext cx="351521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6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406744"/>
            <a:ext cx="879493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5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5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/*Write a program to display the greatest of N numbers –use malloc() function*/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&lt;limits.h&gt;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total number of elements: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050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INT_MIN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"Largest number is=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EACD7-8E3F-4047-B5AF-5B95C0B1631C}"/>
              </a:ext>
            </a:extLst>
          </p:cNvPr>
          <p:cNvSpPr/>
          <p:nvPr/>
        </p:nvSpPr>
        <p:spPr>
          <a:xfrm>
            <a:off x="2146436" y="6731552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BB431-75D4-43E1-9B59-CEFBD080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22" y="7270201"/>
            <a:ext cx="432495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7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865827"/>
            <a:ext cx="674699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/*Write a program to arrange N names in alphabetical order using 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dynamic memory allocation*/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 of characters in the name: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name: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5102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778229"/>
            <a:ext cx="674699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 of students: 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"Name list: 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list[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name1Add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name2Add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8680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303572"/>
            <a:ext cx="6746997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sortList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(list);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sortList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4581C-27B3-4E2D-A006-B1695E7ADFD2}"/>
              </a:ext>
            </a:extLst>
          </p:cNvPr>
          <p:cNvSpPr/>
          <p:nvPr/>
        </p:nvSpPr>
        <p:spPr>
          <a:xfrm>
            <a:off x="2146437" y="825688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152677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5EF94-1081-482F-ACF6-473856BB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12AF2-F2E3-496D-9CF2-5E425E3AE109}"/>
              </a:ext>
            </a:extLst>
          </p:cNvPr>
          <p:cNvSpPr/>
          <p:nvPr/>
        </p:nvSpPr>
        <p:spPr>
          <a:xfrm>
            <a:off x="2146437" y="94026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77DE-63A6-46FB-AC7D-E9580621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7" y="1657092"/>
            <a:ext cx="569674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668323"/>
            <a:ext cx="5745774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1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count frequency of every character present in a line of text*/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128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string]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string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count)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"Char : Count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COUNT_SIZE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(count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(count </a:t>
            </a:r>
            <a:r>
              <a:rPr lang="en-IN" sz="12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343258"/>
            <a:ext cx="5745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countChar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83401" y="412891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EC3F-F26C-408B-A65D-38E898BB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43" y="4971937"/>
            <a:ext cx="543000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08944" y="378544"/>
            <a:ext cx="6795119" cy="737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swap two numbers*/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1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number: 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a)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number is: 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1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1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dispaly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95F23-6FDA-4350-B420-4F64DCA40120}"/>
              </a:ext>
            </a:extLst>
          </p:cNvPr>
          <p:cNvSpPr/>
          <p:nvPr/>
        </p:nvSpPr>
        <p:spPr>
          <a:xfrm>
            <a:off x="3235575" y="575116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0D8BA-3BC0-4C4E-B52D-C9520EF7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02" y="6283385"/>
            <a:ext cx="3971211" cy="13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369298"/>
            <a:ext cx="6910871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7 Questin 3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/*Program to find area and circumference of a circle*/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3.141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radius: 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radius);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area is: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%lf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circumference is: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%lf</a:t>
            </a:r>
            <a:r>
              <a:rPr lang="en-IN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circumference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460B5-F658-40C2-BACB-8886C1E0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735681"/>
            <a:ext cx="5506218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C818E7-0866-41CA-8417-24E4F416DE69}"/>
              </a:ext>
            </a:extLst>
          </p:cNvPr>
          <p:cNvSpPr/>
          <p:nvPr/>
        </p:nvSpPr>
        <p:spPr>
          <a:xfrm>
            <a:off x="1942033" y="7273610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2909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559144"/>
            <a:ext cx="8794934" cy="768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Lab 6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4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Write functions for the following string operations.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a) Concatenation. b) Comparison. c) Length d) Copy e) Reverse.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05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Size of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choice);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string);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Your choice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"1. Concatenation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"2. Comparison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"3. Length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"4. Copy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"5. Reverse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85741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"Enter the string: 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switch_case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choice)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(choice)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is larger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is larger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"Same Strings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213278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length of the string is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new copy of the string:"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input the string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inputStr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"The reverse of the string:"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"wrong Input</a:t>
            </a:r>
            <a:r>
              <a:rPr lang="en-IN" sz="105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(string[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2096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334597" y="324683"/>
            <a:ext cx="8794934" cy="897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(string1);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(string2);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string1,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string2)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string2[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(string1[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(string2[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string)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(string);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(string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"Error!!! memory not allocated."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050" b="0" dirty="0" err="1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string[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stringC</a:t>
            </a:r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014538" y="8546665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551539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4389</Words>
  <Application>Microsoft Office PowerPoint</Application>
  <PresentationFormat>Letter Paper (8.5x11 in)</PresentationFormat>
  <Paragraphs>513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77</cp:revision>
  <dcterms:created xsi:type="dcterms:W3CDTF">2020-12-23T12:58:49Z</dcterms:created>
  <dcterms:modified xsi:type="dcterms:W3CDTF">2021-07-28T07:22:48Z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