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3"/>
  </p:notesMasterIdLst>
  <p:handoutMasterIdLst>
    <p:handoutMasterId r:id="rId14"/>
  </p:handoutMasterIdLst>
  <p:sldIdLst>
    <p:sldId id="257" r:id="rId6"/>
    <p:sldId id="269" r:id="rId7"/>
    <p:sldId id="270" r:id="rId8"/>
    <p:sldId id="271" r:id="rId9"/>
    <p:sldId id="272" r:id="rId10"/>
    <p:sldId id="273" r:id="rId11"/>
    <p:sldId id="274" r:id="rId1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>
        <p:scale>
          <a:sx n="75" d="100"/>
          <a:sy n="75" d="100"/>
        </p:scale>
        <p:origin x="4962" y="4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No- 3&gt;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Lab3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182033"/>
            <a:ext cx="574577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determine whether a character entered is in lowercase,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uppercase, digit or 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special character.*/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character: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character is lower case letter.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character is upper case letter.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character is a digit.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character is a special character.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700218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1C9A3-A295-4E94-BF50-32B87C7E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7" y="7514411"/>
            <a:ext cx="4623074" cy="7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1AA91-392E-4F81-8EDE-2348844A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8333849"/>
            <a:ext cx="5080000" cy="7308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27004" y="182033"/>
            <a:ext cx="6938327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/*Find the roots of quadratic equation*/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coefficients of the quadratic equation a, b and c: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real and unique roots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/ 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/ 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"root1 = %.2lf and root2 = %.2lf"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real and equal roots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"root1 = root2 = %.2lf"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complex roots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"root1 = %.2lf+%.2lfi and root2 = %.2f-%.2fi"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3035437" y="787218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CC55B-BAED-4E27-BFF7-03F1752A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57" y="7792080"/>
            <a:ext cx="4148356" cy="11698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188428" y="208716"/>
            <a:ext cx="6910871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4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/*Write a menu driven program to demonstrate the simple arithmetic calculator*/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an operator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two numbers: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"%.1lf + %.1lf = %.1lf"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"%.1lf - %.1lf = %.1lf"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"%.1lf * %.1lf = %.1lf"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"%.1lf / %.1lf = %.1lf"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operator doesn't match any case constant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"Sorry, Enter a valid operator"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2895217" y="732779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274320" y="379916"/>
            <a:ext cx="658368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reverse the digits of a number and to find the sum of the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digits*/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number: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reversed number is %d.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sum of the digits is %d.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999151" y="621223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1A051-511A-4A06-990A-2EF97B48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72" y="6689236"/>
            <a:ext cx="5220141" cy="11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357188" y="237316"/>
            <a:ext cx="5283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3.2 Questin 2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Program to find factors of a given number 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a positive integer: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"Factors of %d are: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2146437" y="577317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A556-F2C0-4E78-AEFA-45D3B425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6411371"/>
            <a:ext cx="643027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03200" y="380811"/>
            <a:ext cx="79883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3.2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Program to evaluate 1+x+x^2/2!+x^3/3!+....*/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number of terms: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x: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sum of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series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D19E-8652-48E8-8D56-CC8187A3BC77}"/>
              </a:ext>
            </a:extLst>
          </p:cNvPr>
          <p:cNvSpPr/>
          <p:nvPr/>
        </p:nvSpPr>
        <p:spPr>
          <a:xfrm>
            <a:off x="1871972" y="638163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10CA9-C7C0-4D0E-880A-29F0C099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57904"/>
            <a:ext cx="654458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1996</Words>
  <Application>Microsoft Office PowerPoint</Application>
  <PresentationFormat>Letter Paper (8.5x11 in)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50</cp:revision>
  <dcterms:created xsi:type="dcterms:W3CDTF">2020-12-23T12:58:49Z</dcterms:created>
  <dcterms:modified xsi:type="dcterms:W3CDTF">2021-05-24T07:32:03Z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