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  <p:sldMasterId id="2147483698" r:id="rId5"/>
  </p:sldMasterIdLst>
  <p:notesMasterIdLst>
    <p:notesMasterId r:id="rId14"/>
  </p:notesMasterIdLst>
  <p:handoutMasterIdLst>
    <p:handoutMasterId r:id="rId15"/>
  </p:handoutMasterIdLst>
  <p:sldIdLst>
    <p:sldId id="257" r:id="rId6"/>
    <p:sldId id="269" r:id="rId7"/>
    <p:sldId id="270" r:id="rId8"/>
    <p:sldId id="275" r:id="rId9"/>
    <p:sldId id="276" r:id="rId10"/>
    <p:sldId id="274" r:id="rId11"/>
    <p:sldId id="272" r:id="rId12"/>
    <p:sldId id="277" r:id="rId13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8"/>
  </p:normalViewPr>
  <p:slideViewPr>
    <p:cSldViewPr snapToGrid="0" snapToObjects="1" showGuides="1">
      <p:cViewPr varScale="1">
        <p:scale>
          <a:sx n="65" d="100"/>
          <a:sy n="65" d="100"/>
        </p:scale>
        <p:origin x="2453" y="5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BD6D3A-6FF1-3245-8C0C-0CDAD9137D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1029F-5AC1-4540-B209-199E706F7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396E7-87BF-864A-BE04-A221C272D6E1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4ECBB-A41A-8545-BE90-99EEEFFE58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82C71-B8E6-9B4A-85BE-BA104C2C46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17898-3A10-CF44-A552-328094868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5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DC7F0-27B3-48E7-9288-964E7EEDAEE4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E8996-8344-4FE8-B696-CB62494C5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9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45FB-602A-4CA0-84B7-5B18D5DF9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BEF4F-BBB8-4566-9AC3-76CF514E3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2A1EC-75E3-446B-85E7-3638A53F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1469F-A046-4925-B0C9-D341D8D3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09D96-9232-4FD4-8319-19CD2AF9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36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6D60-484C-4F49-909C-8B96CD71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06A60-5A42-411B-B649-C88276919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CB5E0-929D-4A77-9EE1-72E30EA5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8D5D-7246-4A36-8D16-2AD3ACC6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E5DA-FF84-42B3-99D4-B1122745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28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AB7F8-1C82-4231-B81D-E297C56F1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4BF7C-B39B-493B-9EE8-6B29ECC80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78FB6-EB44-4E83-89BB-C85E227A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1F0F-4800-47D8-8A5B-7954B8E4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F15BB-7278-492C-B428-BCFCD36D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569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45FB-602A-4CA0-84B7-5B18D5DF9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BEF4F-BBB8-4566-9AC3-76CF514E3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2A1EC-75E3-446B-85E7-3638A53F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1469F-A046-4925-B0C9-D341D8D3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09D96-9232-4FD4-8319-19CD2AF9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514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B967-3ED9-4F72-B883-141CA728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8B121-CBAF-4951-884F-5E18BBD6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1537A-2D6C-4C30-AD54-E8091DD0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7FE14-2B55-4EEC-AC94-1E3E5A71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53C27-8159-4417-A644-854DB2D5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347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F768-3B55-460A-89BA-13EB604B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911CC-DF59-4A51-962C-12B848F4D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DAE0C-B81E-4EBD-B8F8-9CCBDDFA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D2541-DAE7-49C4-ABF6-A99CFC72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02594-BFBE-4921-BDCA-11D50E7E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24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5E20-D99A-44BC-B566-D7391D7F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C3E44-018B-4FAD-A3A4-CC7BCDE47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06840-4BFF-4912-B202-FABF810BA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E8F4A-99B4-402B-87F6-D8F666B6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BE4C8-39D8-47DC-85F4-7FE49F25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36E2E-A9F2-44E3-B43E-9FDBEE8A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166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4016-4527-41BA-BC65-7070BC0C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C04FF-2642-47C3-AE0C-41B58D70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F615A-0FF2-4547-9DFC-3F2FFA4A8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2AC65-61E9-40E2-8C5C-9B11E1941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15603-9C2E-459D-8121-96288CB25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0D6C3-1652-48FC-9C45-3A157427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A095A-F818-4F6B-AE54-075F218E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3832F-B263-4434-96DE-253CC6DC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662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8730-E81E-4263-8996-AC511E31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582F3-38EF-4B8C-85F4-C9A02799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B8A2-732C-4A02-BB85-87A07548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68865-549F-4BC9-B8FB-1B4A5AAA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119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F1C55-6E05-43D9-85F9-754578EA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DF7A3-37FA-43B8-9499-95B9DFB3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5B38A-4A47-442F-92BF-AFF0D478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201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215B-E2F6-4F32-96BF-9B393A3B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5D40-29DE-4DA4-B19B-F266268E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AFFD9-857B-4138-BEF1-913859D2B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0D0BA-FB3D-49B7-AAF6-583B691A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6525C-5924-42BC-8322-7C693675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73106-4F46-4FA4-88A0-B5FE5F27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37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B967-3ED9-4F72-B883-141CA728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8B121-CBAF-4951-884F-5E18BBD6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1537A-2D6C-4C30-AD54-E8091DD0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7FE14-2B55-4EEC-AC94-1E3E5A71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53C27-8159-4417-A644-854DB2D5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732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666E-A50B-4DC1-A4E2-2069C33E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BF363-F8F5-444B-99C3-7DB38BB37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9AE8B-088B-4C47-82FD-0818D97E9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E5FAD-F40C-4485-9473-CBCEF93B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CCF3D-D973-457A-A12A-8CA717A9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C0F32-0617-4A08-83A3-F68FA1C7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542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6D60-484C-4F49-909C-8B96CD71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06A60-5A42-411B-B649-C88276919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CB5E0-929D-4A77-9EE1-72E30EA5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8D5D-7246-4A36-8D16-2AD3ACC6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E5DA-FF84-42B3-99D4-B1122745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0086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AB7F8-1C82-4231-B81D-E297C56F1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4BF7C-B39B-493B-9EE8-6B29ECC80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78FB6-EB44-4E83-89BB-C85E227A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1F0F-4800-47D8-8A5B-7954B8E4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F15BB-7278-492C-B428-BCFCD36D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80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F768-3B55-460A-89BA-13EB604B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911CC-DF59-4A51-962C-12B848F4D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DAE0C-B81E-4EBD-B8F8-9CCBDDFA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D2541-DAE7-49C4-ABF6-A99CFC72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02594-BFBE-4921-BDCA-11D50E7E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60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5E20-D99A-44BC-B566-D7391D7F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C3E44-018B-4FAD-A3A4-CC7BCDE47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06840-4BFF-4912-B202-FABF810BA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E8F4A-99B4-402B-87F6-D8F666B6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BE4C8-39D8-47DC-85F4-7FE49F25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36E2E-A9F2-44E3-B43E-9FDBEE8A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51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4016-4527-41BA-BC65-7070BC0C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C04FF-2642-47C3-AE0C-41B58D70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F615A-0FF2-4547-9DFC-3F2FFA4A8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2AC65-61E9-40E2-8C5C-9B11E1941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15603-9C2E-459D-8121-96288CB25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0D6C3-1652-48FC-9C45-3A157427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A095A-F818-4F6B-AE54-075F218E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3832F-B263-4434-96DE-253CC6DC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06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8730-E81E-4263-8996-AC511E31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582F3-38EF-4B8C-85F4-C9A02799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B8A2-732C-4A02-BB85-87A07548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68865-549F-4BC9-B8FB-1B4A5AAA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38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F1C55-6E05-43D9-85F9-754578EA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DF7A3-37FA-43B8-9499-95B9DFB3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5B38A-4A47-442F-92BF-AFF0D478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3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215B-E2F6-4F32-96BF-9B393A3B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5D40-29DE-4DA4-B19B-F266268E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AFFD9-857B-4138-BEF1-913859D2B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0D0BA-FB3D-49B7-AAF6-583B691A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6525C-5924-42BC-8322-7C693675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73106-4F46-4FA4-88A0-B5FE5F27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16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666E-A50B-4DC1-A4E2-2069C33E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BF363-F8F5-444B-99C3-7DB38BB37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9AE8B-088B-4C47-82FD-0818D97E9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E5FAD-F40C-4485-9473-CBCEF93B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CCF3D-D973-457A-A12A-8CA717A9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C0F32-0617-4A08-83A3-F68FA1C7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35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03034-F708-4860-8C81-AECD88A5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6E601-8AD3-4390-BC9B-2ACE8C59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B6D9E-0811-4FBD-BF48-32349FAD1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BFC1-EBB3-49CD-B6A9-B0F6D420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88CD9-BAE0-495C-92A4-1CA1EA316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69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03034-F708-4860-8C81-AECD88A5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6E601-8AD3-4390-BC9B-2ACE8C59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B6D9E-0811-4FBD-BF48-32349FAD1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BFC1-EBB3-49CD-B6A9-B0F6D420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88CD9-BAE0-495C-92A4-1CA1EA316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92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itk.ac.in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98E487-3F88-4DA9-9F92-700439C04345}"/>
              </a:ext>
            </a:extLst>
          </p:cNvPr>
          <p:cNvSpPr/>
          <p:nvPr/>
        </p:nvSpPr>
        <p:spPr>
          <a:xfrm>
            <a:off x="0" y="272809"/>
            <a:ext cx="685800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uLnTx/>
                <a:uFillTx/>
                <a:latin typeface="Century Gothic" panose="020B0502020202020204"/>
                <a:ea typeface="+mn-ea"/>
                <a:cs typeface="+mn-cs"/>
              </a:rPr>
              <a:t>CS-111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4A5EF-F2F7-4379-8DF9-1EC593ADFE04}"/>
              </a:ext>
            </a:extLst>
          </p:cNvPr>
          <p:cNvSpPr txBox="1"/>
          <p:nvPr/>
        </p:nvSpPr>
        <p:spPr>
          <a:xfrm>
            <a:off x="0" y="1588077"/>
            <a:ext cx="685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rgbClr val="2683C6">
                    <a:lumMod val="60000"/>
                    <a:lumOff val="40000"/>
                  </a:srgbClr>
                </a:solidFill>
                <a:effectLst>
                  <a:outerShdw dist="38100" dir="2640000" algn="bl" rotWithShape="0">
                    <a:srgbClr val="1485A4">
                      <a:lumMod val="75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&lt;Module No- 5&gt; 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rgbClr val="2683C6">
                  <a:lumMod val="60000"/>
                  <a:lumOff val="4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ext Placeholder 27">
            <a:extLst>
              <a:ext uri="{FF2B5EF4-FFF2-40B4-BE49-F238E27FC236}">
                <a16:creationId xmlns:a16="http://schemas.microsoft.com/office/drawing/2014/main" id="{861BDF9D-551D-4BD7-8772-66730429D120}"/>
              </a:ext>
            </a:extLst>
          </p:cNvPr>
          <p:cNvSpPr txBox="1">
            <a:spLocks/>
          </p:cNvSpPr>
          <p:nvPr/>
        </p:nvSpPr>
        <p:spPr>
          <a:xfrm>
            <a:off x="8252" y="5860334"/>
            <a:ext cx="6858000" cy="89337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1" i="0" u="none" strike="noStrike" kern="1200" normalizeH="0" baseline="0" noProof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INBASEKARAN.P</a:t>
            </a:r>
          </a:p>
        </p:txBody>
      </p: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D86C97C3-DA13-4F82-B9C4-3C7D2E769323}"/>
              </a:ext>
            </a:extLst>
          </p:cNvPr>
          <p:cNvSpPr txBox="1">
            <a:spLocks/>
          </p:cNvSpPr>
          <p:nvPr/>
        </p:nvSpPr>
        <p:spPr>
          <a:xfrm>
            <a:off x="16214" y="6801153"/>
            <a:ext cx="6862632" cy="89337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201EC226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B268B-6C6A-4C57-AEFC-23DB8F15987D}"/>
              </a:ext>
            </a:extLst>
          </p:cNvPr>
          <p:cNvSpPr txBox="1"/>
          <p:nvPr/>
        </p:nvSpPr>
        <p:spPr>
          <a:xfrm>
            <a:off x="12885" y="7741972"/>
            <a:ext cx="685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Mentor: Mrs </a:t>
            </a:r>
            <a:r>
              <a:rPr kumimoji="0" lang="en-IN" sz="3600" b="0" i="0" u="none" strike="noStrike" kern="1200" cap="none" spc="0" normalizeH="0" baseline="0" noProof="0" dirty="0" err="1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Marwa</a:t>
            </a:r>
            <a:r>
              <a:rPr kumimoji="0" lang="en-IN" sz="3600" b="0" i="0" u="none" strike="noStrike" kern="1200" cap="none" spc="0" normalizeH="0" baseline="0" noProof="0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IN" sz="3600" b="0" i="0" u="none" strike="noStrike" kern="1200" cap="none" spc="0" normalizeH="0" baseline="0" noProof="0" dirty="0" err="1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Mohiddin</a:t>
            </a:r>
            <a:endParaRPr kumimoji="0" lang="en-IN" sz="3600" b="0" i="0" u="none" strike="noStrike" kern="1200" cap="none" spc="0" normalizeH="0" baseline="0" noProof="0" dirty="0">
              <a:ln w="12700">
                <a:solidFill>
                  <a:srgbClr val="1485A4">
                    <a:lumMod val="75000"/>
                  </a:srgbClr>
                </a:solidFill>
                <a:prstDash val="solid"/>
              </a:ln>
              <a:solidFill>
                <a:schemeClr val="accent3">
                  <a:lumMod val="20000"/>
                  <a:lumOff val="80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42">
            <a:extLst>
              <a:ext uri="{FF2B5EF4-FFF2-40B4-BE49-F238E27FC236}">
                <a16:creationId xmlns:a16="http://schemas.microsoft.com/office/drawing/2014/main" id="{854A61E7-511C-42E7-98B0-76839A9E1299}"/>
              </a:ext>
            </a:extLst>
          </p:cNvPr>
          <p:cNvSpPr txBox="1">
            <a:spLocks/>
          </p:cNvSpPr>
          <p:nvPr/>
        </p:nvSpPr>
        <p:spPr>
          <a:xfrm>
            <a:off x="-9268" y="2602280"/>
            <a:ext cx="6858001" cy="47568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1" i="0" u="none" strike="noStrike" kern="120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uLnTx/>
                <a:uFillTx/>
                <a:latin typeface="Century Gothic" panose="020B0502020202020204"/>
                <a:ea typeface="+mj-ea"/>
                <a:cs typeface="+mj-cs"/>
              </a:rPr>
              <a:t>Lab5</a:t>
            </a:r>
          </a:p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normalizeH="0" baseline="0" noProof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41CC2E-291E-439B-A4D5-2C2579B907F0}"/>
              </a:ext>
            </a:extLst>
          </p:cNvPr>
          <p:cNvSpPr txBox="1"/>
          <p:nvPr/>
        </p:nvSpPr>
        <p:spPr>
          <a:xfrm>
            <a:off x="25479" y="3475529"/>
            <a:ext cx="685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rgbClr val="1485A4">
                      <a:lumMod val="75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NITK SURATHKAL</a:t>
            </a:r>
            <a:endParaRPr kumimoji="0" lang="en-IN" sz="3600" b="1" i="0" u="none" strike="noStrike" kern="1200" cap="none" spc="0" normalizeH="0" baseline="0" noProof="0" dirty="0">
              <a:ln w="12700">
                <a:solidFill>
                  <a:prstClr val="black"/>
                </a:solidFill>
                <a:prstDash val="solid"/>
              </a:ln>
              <a:solidFill>
                <a:srgbClr val="92D050"/>
              </a:solidFill>
              <a:effectLst>
                <a:outerShdw dist="38100" dir="2640000" algn="bl" rotWithShape="0">
                  <a:srgbClr val="1485A4">
                    <a:lumMod val="75000"/>
                  </a:srgb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1026" name="Picture 2" descr="National Institute of Technology Karnataka - Wikipedia">
            <a:extLst>
              <a:ext uri="{FF2B5EF4-FFF2-40B4-BE49-F238E27FC236}">
                <a16:creationId xmlns:a16="http://schemas.microsoft.com/office/drawing/2014/main" id="{76F4CED2-3A1A-4B8B-9903-498575EA8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466" y="4390715"/>
            <a:ext cx="1444531" cy="136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9934E3-E917-495C-A715-6B072DEB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67537" y="8492184"/>
            <a:ext cx="822960" cy="365760"/>
          </a:xfrm>
        </p:spPr>
        <p:txBody>
          <a:bodyPr/>
          <a:lstStyle/>
          <a:p>
            <a:fld id="{B23FB24F-9D80-42A9-84D0-2439F8445EEA}" type="slidenum">
              <a:rPr lang="en-IN" sz="2000" smtClean="0"/>
              <a:t>1</a:t>
            </a:fld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14898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2EE61-2BC3-419A-BB58-5090C15C4B4D}"/>
              </a:ext>
            </a:extLst>
          </p:cNvPr>
          <p:cNvSpPr txBox="1"/>
          <p:nvPr/>
        </p:nvSpPr>
        <p:spPr>
          <a:xfrm>
            <a:off x="293077" y="182033"/>
            <a:ext cx="5745774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Lab 5 Questin 1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Inbasekaran.P 201EC226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/*Write a function to generate n Fibonacci numbers*/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For printf() and scanf()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stdlib for system("clear") to clear the screen in the terminal.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n_1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n_2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fib_n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 &gt; </a:t>
            </a:r>
            <a:r>
              <a:rPr lang="en-I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fib_n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n_1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n_2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n_2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n_1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n_1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fib_n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fib_n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the value of n: 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value of fib(n) is : %lld</a:t>
            </a:r>
            <a:r>
              <a:rPr lang="en-IN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599E5-92A2-4C1F-A8CD-FF576FF579F9}"/>
              </a:ext>
            </a:extLst>
          </p:cNvPr>
          <p:cNvSpPr/>
          <p:nvPr/>
        </p:nvSpPr>
        <p:spPr>
          <a:xfrm>
            <a:off x="1871972" y="7148027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F16BA7-46FB-470D-AD44-4E524A21D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7747063"/>
            <a:ext cx="6154009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6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1E579-BC99-497F-A8A6-FC7D6DE1B040}"/>
              </a:ext>
            </a:extLst>
          </p:cNvPr>
          <p:cNvSpPr txBox="1"/>
          <p:nvPr/>
        </p:nvSpPr>
        <p:spPr>
          <a:xfrm>
            <a:off x="332511" y="302672"/>
            <a:ext cx="6795119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Lab 5.1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Questin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3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Inbasekaran.P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201EC226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/*Program to evaluate the equation y=x^1+ x^2+ x^3+………+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x^n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*/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For printf() and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stdlib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for system("clear") to clear the screen in the terminal.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(--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*=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input 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the value of x and n (n&gt;0): 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 %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d"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value of y is : %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lld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563A7-4CDE-437F-BFCE-FE08EBB350CB}"/>
              </a:ext>
            </a:extLst>
          </p:cNvPr>
          <p:cNvSpPr/>
          <p:nvPr/>
        </p:nvSpPr>
        <p:spPr>
          <a:xfrm>
            <a:off x="1980090" y="6953786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C6035-3EA9-4D23-8AC4-21D62A7D7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7415451"/>
            <a:ext cx="5999714" cy="86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4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3D3729-DE93-4D7D-B522-FA9E1E6D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4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C2788-11F2-4F64-9030-452062B775AD}"/>
              </a:ext>
            </a:extLst>
          </p:cNvPr>
          <p:cNvSpPr txBox="1"/>
          <p:nvPr/>
        </p:nvSpPr>
        <p:spPr>
          <a:xfrm>
            <a:off x="188428" y="490070"/>
            <a:ext cx="6910871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Lab 5.1 Questin 6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Inbasekaran.P 201EC226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/*Program to find whether an entered year is a leap year or not*/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For printf() and scanf()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stdlib for system("clear") to clear the screen in the terminal.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To include bool data type. 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&lt;stdbool.h&gt;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checkYear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If a year is multiple of 400,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The year is multiple of 4 and not multiple of 100.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input  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the year: "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checkYear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)? </a:t>
            </a:r>
            <a:r>
              <a:rPr lang="en-US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"Leap Year"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"Not a Leap Year"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4E6569-C17D-4110-AE1E-74E75A4603BB}"/>
              </a:ext>
            </a:extLst>
          </p:cNvPr>
          <p:cNvSpPr/>
          <p:nvPr/>
        </p:nvSpPr>
        <p:spPr>
          <a:xfrm>
            <a:off x="2193590" y="7149984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A2FC40-A70B-4414-AAB1-C97C4B4E0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6" y="7636817"/>
            <a:ext cx="6763694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98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FA008-7E5C-4484-B01C-68E6B1EA73A3}"/>
              </a:ext>
            </a:extLst>
          </p:cNvPr>
          <p:cNvSpPr txBox="1"/>
          <p:nvPr/>
        </p:nvSpPr>
        <p:spPr>
          <a:xfrm>
            <a:off x="203200" y="692411"/>
            <a:ext cx="7988300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Lab 5.2 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Questin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3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Inbasekaran.P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201EC226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/*To search for a number using binary search method*/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For printf() and 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stdlib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for system("clear") to clear the screen in the terminal.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MAX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&gt;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&lt;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the size of the array: 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d"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the elements of the array.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</a:p>
        </p:txBody>
      </p:sp>
    </p:spTree>
    <p:extLst>
      <p:ext uri="{BB962C8B-B14F-4D97-AF65-F5344CB8AC3E}">
        <p14:creationId xmlns:p14="http://schemas.microsoft.com/office/powerpoint/2010/main" val="134412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FA008-7E5C-4484-B01C-68E6B1EA73A3}"/>
              </a:ext>
            </a:extLst>
          </p:cNvPr>
          <p:cNvSpPr txBox="1"/>
          <p:nvPr/>
        </p:nvSpPr>
        <p:spPr>
          <a:xfrm>
            <a:off x="524658" y="1020180"/>
            <a:ext cx="525975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the element to be searched in the array in a sorted order.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d"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-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Elenent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not found !!! 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element found at 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indes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 %d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C7D19E-8652-48E8-8D56-CC8187A3BC77}"/>
              </a:ext>
            </a:extLst>
          </p:cNvPr>
          <p:cNvSpPr/>
          <p:nvPr/>
        </p:nvSpPr>
        <p:spPr>
          <a:xfrm>
            <a:off x="1871972" y="3170424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E21F90-952D-41C4-AF91-08797E91A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70" y="3792383"/>
            <a:ext cx="5685692" cy="155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54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4670A-A053-4CD3-ADBA-367F2260A097}"/>
              </a:ext>
            </a:extLst>
          </p:cNvPr>
          <p:cNvSpPr txBox="1"/>
          <p:nvPr/>
        </p:nvSpPr>
        <p:spPr>
          <a:xfrm>
            <a:off x="274320" y="335823"/>
            <a:ext cx="658368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Lab 5.2 Questin 4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Inbasekaran.P 201EC226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/*Program to evaluate the equation y=1+1/3!+1/5! + …… +1/N!*/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For printf() and scanf()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stdlib for system("clear") to clear the screen in the terminal.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fact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I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fact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*= ++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fact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*= ++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fact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To clear the console.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input  </a:t>
            </a:r>
            <a:endParaRPr lang="en-IN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the value of n (n&gt;0): 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value of y is : %lf</a:t>
            </a:r>
            <a:r>
              <a:rPr lang="en-IN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9A3E0-B876-4831-B219-6AE3F7455E3E}"/>
              </a:ext>
            </a:extLst>
          </p:cNvPr>
          <p:cNvSpPr/>
          <p:nvPr/>
        </p:nvSpPr>
        <p:spPr>
          <a:xfrm>
            <a:off x="1999151" y="6349667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E65DDF-6BA3-478A-9B33-86F81F9EB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23" y="6920457"/>
            <a:ext cx="6211167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9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279512-A646-45FE-B343-F52449B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FB24F-9D80-42A9-84D0-2439F8445EEA}" type="slidenum">
              <a:rPr kumimoji="0" lang="en-IN" sz="6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6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26D2D-3D48-485E-A137-9C412B2315FE}"/>
              </a:ext>
            </a:extLst>
          </p:cNvPr>
          <p:cNvSpPr txBox="1"/>
          <p:nvPr/>
        </p:nvSpPr>
        <p:spPr>
          <a:xfrm>
            <a:off x="198825" y="432073"/>
            <a:ext cx="6746997" cy="7663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Lab 5.2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Questin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5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Inbasekaran.P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201EC226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/*Program to find whether an entered year is a leap year or not*/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For printf() and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Including </a:t>
            </a:r>
            <a:r>
              <a:rPr lang="en-I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stdlib</a:t>
            </a:r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for system("clear") to clear the screen in the terminal.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To include bool data type. 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stdbool.h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*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*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^*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*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*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^*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*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*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^*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rev_str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&amp;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rev_str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(&amp;(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[++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 the string to be reversed: 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{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"%s"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++]);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rev_str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--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 reversed string is: %s 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50F011-BEAA-4590-A049-11E235F8FA99}"/>
              </a:ext>
            </a:extLst>
          </p:cNvPr>
          <p:cNvSpPr/>
          <p:nvPr/>
        </p:nvSpPr>
        <p:spPr>
          <a:xfrm>
            <a:off x="2146437" y="7822136"/>
            <a:ext cx="2565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14B8DD-53CA-4849-BF1D-9FEDC25B4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01" y="8283801"/>
            <a:ext cx="5331997" cy="64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18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Props1.xml><?xml version="1.0" encoding="utf-8"?>
<ds:datastoreItem xmlns:ds="http://schemas.openxmlformats.org/officeDocument/2006/customXml" ds:itemID="{6C0558B0-8C20-4473-953C-1BB329A85E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C8330E-9243-41D2-B668-95E77A525F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FC06E3-0E84-4E3F-B416-FB828DCF9B7F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</TotalTime>
  <Words>1897</Words>
  <Application>Microsoft Office PowerPoint</Application>
  <PresentationFormat>Letter Paper (8.5x11 in)</PresentationFormat>
  <Paragraphs>227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Consolas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HERE</dc:title>
  <dc:creator>Inba sekaran</dc:creator>
  <cp:lastModifiedBy>Inba sekaran</cp:lastModifiedBy>
  <cp:revision>64</cp:revision>
  <dcterms:created xsi:type="dcterms:W3CDTF">2020-12-23T12:58:49Z</dcterms:created>
  <dcterms:modified xsi:type="dcterms:W3CDTF">2021-06-29T10:55:16Z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