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98" r:id="rId5"/>
  </p:sldMasterIdLst>
  <p:notesMasterIdLst>
    <p:notesMasterId r:id="rId15"/>
  </p:notesMasterIdLst>
  <p:handoutMasterIdLst>
    <p:handoutMasterId r:id="rId16"/>
  </p:handoutMasterIdLst>
  <p:sldIdLst>
    <p:sldId id="257" r:id="rId6"/>
    <p:sldId id="269" r:id="rId7"/>
    <p:sldId id="270" r:id="rId8"/>
    <p:sldId id="271" r:id="rId9"/>
    <p:sldId id="276" r:id="rId10"/>
    <p:sldId id="275" r:id="rId11"/>
    <p:sldId id="274" r:id="rId12"/>
    <p:sldId id="272" r:id="rId13"/>
    <p:sldId id="273" r:id="rId1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65" d="100"/>
          <a:sy n="65" d="100"/>
        </p:scale>
        <p:origin x="2453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6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4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6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9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01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7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3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2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1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8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6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0" y="272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entury Gothic" panose="020B0502020202020204"/>
                <a:ea typeface="+mn-ea"/>
                <a:cs typeface="+mn-cs"/>
              </a:rPr>
              <a:t>CS-111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0" y="1588077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&lt;Module No- 4&gt;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8252" y="5860334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801153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5" y="7741972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Mentor: Mrs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Marwa</a:t>
            </a: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Mohiddin</a:t>
            </a:r>
            <a:endParaRPr kumimoji="0" lang="en-IN" sz="3600" b="0" i="0" u="none" strike="noStrike" kern="1200" cap="none" spc="0" normalizeH="0" baseline="0" noProof="0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854A61E7-511C-42E7-98B0-76839A9E1299}"/>
              </a:ext>
            </a:extLst>
          </p:cNvPr>
          <p:cNvSpPr txBox="1">
            <a:spLocks/>
          </p:cNvSpPr>
          <p:nvPr/>
        </p:nvSpPr>
        <p:spPr>
          <a:xfrm>
            <a:off x="-9268" y="2602280"/>
            <a:ext cx="6858001" cy="47568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uLnTx/>
                <a:uFillTx/>
                <a:latin typeface="Century Gothic" panose="020B0502020202020204"/>
                <a:ea typeface="+mj-ea"/>
                <a:cs typeface="+mj-cs"/>
              </a:rPr>
              <a:t>Lab3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3475529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NITK SURATHKAL</a:t>
            </a:r>
            <a:endParaRPr kumimoji="0" lang="en-IN" sz="3600" b="1" i="0" u="none" strike="noStrike" kern="120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66" y="4390715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934E3-E917-495C-A715-6B072DE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537" y="8492184"/>
            <a:ext cx="822960" cy="365760"/>
          </a:xfrm>
        </p:spPr>
        <p:txBody>
          <a:bodyPr/>
          <a:lstStyle/>
          <a:p>
            <a:fld id="{B23FB24F-9D80-42A9-84D0-2439F8445EEA}" type="slidenum">
              <a:rPr lang="en-IN" sz="2000" smtClean="0"/>
              <a:t>1</a:t>
            </a:fld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489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7" y="182033"/>
            <a:ext cx="5745774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4.1 Questin 1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Inbasekaran.P 201EC226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/*To read an array of N elements and reverse it.*/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scanf()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 of elements: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elements: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rev_arr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rev_arr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"Printing the elements of the reversed array: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rev_arr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599E5-92A2-4C1F-A8CD-FF576FF579F9}"/>
              </a:ext>
            </a:extLst>
          </p:cNvPr>
          <p:cNvSpPr/>
          <p:nvPr/>
        </p:nvSpPr>
        <p:spPr>
          <a:xfrm>
            <a:off x="1871972" y="7148027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28930-BD9C-4728-829C-0A29E952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9" y="7650714"/>
            <a:ext cx="583011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6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E579-BC99-497F-A8A6-FC7D6DE1B040}"/>
              </a:ext>
            </a:extLst>
          </p:cNvPr>
          <p:cNvSpPr txBox="1"/>
          <p:nvPr/>
        </p:nvSpPr>
        <p:spPr>
          <a:xfrm>
            <a:off x="227004" y="182033"/>
            <a:ext cx="6938327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4.1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/*Program to count the number of palindromes in a given list of n numbers*/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 of elements: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elements: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 of palindromes in the list: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563A7-4CDE-437F-BFCE-FE08EBB350CB}"/>
              </a:ext>
            </a:extLst>
          </p:cNvPr>
          <p:cNvSpPr/>
          <p:nvPr/>
        </p:nvSpPr>
        <p:spPr>
          <a:xfrm>
            <a:off x="1886305" y="7456718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666DC-44D8-4E48-A789-358B22B9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74" y="7933177"/>
            <a:ext cx="3085389" cy="11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883FCA-2586-4188-9082-BA1F88A88C91}"/>
              </a:ext>
            </a:extLst>
          </p:cNvPr>
          <p:cNvSpPr txBox="1"/>
          <p:nvPr/>
        </p:nvSpPr>
        <p:spPr>
          <a:xfrm>
            <a:off x="188428" y="208716"/>
            <a:ext cx="6910871" cy="877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4.1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7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/*To add and multiply two matrices.*/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SIZE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order[n x m] of the first matrix: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order[n x m] of the second matrix: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add_matrix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mul_matrix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elements of first matrix: 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elements of second matrix: 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AD6D7-64B9-434C-942A-00EC5D17121B}"/>
              </a:ext>
            </a:extLst>
          </p:cNvPr>
          <p:cNvSpPr/>
          <p:nvPr/>
        </p:nvSpPr>
        <p:spPr>
          <a:xfrm>
            <a:off x="2146437" y="8500302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84407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883FCA-2586-4188-9082-BA1F88A88C91}"/>
              </a:ext>
            </a:extLst>
          </p:cNvPr>
          <p:cNvSpPr txBox="1"/>
          <p:nvPr/>
        </p:nvSpPr>
        <p:spPr>
          <a:xfrm>
            <a:off x="24305" y="832515"/>
            <a:ext cx="6910871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add_matrix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elements of the addition matrix: 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add_matrix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"!!! The order of the matrix is different.Matrix addition is not possible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mul_matrix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AD6D7-64B9-434C-942A-00EC5D17121B}"/>
              </a:ext>
            </a:extLst>
          </p:cNvPr>
          <p:cNvSpPr/>
          <p:nvPr/>
        </p:nvSpPr>
        <p:spPr>
          <a:xfrm>
            <a:off x="2146437" y="8500302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196033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188428" y="208716"/>
            <a:ext cx="69108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elements of the multiplication matrix: 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mul_matrix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"!!! Matrix multiplication is not possible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146437" y="3105557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DBA83-818D-490F-A09F-47EBEF4A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06" y="3743775"/>
            <a:ext cx="5820587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9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FA008-7E5C-4484-B01C-68E6B1EA73A3}"/>
              </a:ext>
            </a:extLst>
          </p:cNvPr>
          <p:cNvSpPr txBox="1"/>
          <p:nvPr/>
        </p:nvSpPr>
        <p:spPr>
          <a:xfrm>
            <a:off x="203200" y="187706"/>
            <a:ext cx="7988300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4.2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/*To reverse a string and check whether the string is palindrome or not*/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Size of the string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 define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SIZE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the string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string: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string  entered is %s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reversed string is %s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string is NOT a palindrome.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strings is a palindrome.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7D19E-8652-48E8-8D56-CC8187A3BC77}"/>
              </a:ext>
            </a:extLst>
          </p:cNvPr>
          <p:cNvSpPr/>
          <p:nvPr/>
        </p:nvSpPr>
        <p:spPr>
          <a:xfrm>
            <a:off x="1871972" y="7470740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FEBA6-6672-456A-A3F0-CD011F7E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05" y="7867628"/>
            <a:ext cx="5155590" cy="12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4670A-A053-4CD3-ADBA-367F2260A097}"/>
              </a:ext>
            </a:extLst>
          </p:cNvPr>
          <p:cNvSpPr txBox="1"/>
          <p:nvPr/>
        </p:nvSpPr>
        <p:spPr>
          <a:xfrm>
            <a:off x="274320" y="335823"/>
            <a:ext cx="658368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4.2 Questin 3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Inbasekaran.P 201EC226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/*To delete extra blank spaces in a string*/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scanf()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Size of the string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 define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SIZE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the string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string: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]s"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string  withour extra blank spaces is: %s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A3E0-B876-4831-B219-6AE3F7455E3E}"/>
              </a:ext>
            </a:extLst>
          </p:cNvPr>
          <p:cNvSpPr/>
          <p:nvPr/>
        </p:nvSpPr>
        <p:spPr>
          <a:xfrm>
            <a:off x="1999151" y="6997034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D6F6A-74D0-446F-8885-DA82D54A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6536"/>
            <a:ext cx="6858000" cy="6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198825" y="432073"/>
            <a:ext cx="674699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4.2 Questin 4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Inbasekaran.P 201EC226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/*Program to replace lowercase characters by uppercase &amp; vice-versa*/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scanf()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Size of the string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 define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SIZE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the string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string: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]s"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&gt;=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&lt;=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&gt;=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&lt;=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new string is: %s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0F011-BEAA-4590-A049-11E235F8FA99}"/>
              </a:ext>
            </a:extLst>
          </p:cNvPr>
          <p:cNvSpPr/>
          <p:nvPr/>
        </p:nvSpPr>
        <p:spPr>
          <a:xfrm>
            <a:off x="2146437" y="6974157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95ECC-2BAF-4641-8FF3-203C1740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71" y="7571934"/>
            <a:ext cx="611590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3011</Words>
  <Application>Microsoft Office PowerPoint</Application>
  <PresentationFormat>Letter Paper (8.5x11 in)</PresentationFormat>
  <Paragraphs>281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Inba sekaran</dc:creator>
  <cp:lastModifiedBy>Inba sekaran</cp:lastModifiedBy>
  <cp:revision>55</cp:revision>
  <dcterms:created xsi:type="dcterms:W3CDTF">2020-12-23T12:58:49Z</dcterms:created>
  <dcterms:modified xsi:type="dcterms:W3CDTF">2021-06-08T10:31:18Z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