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698" r:id="rId5"/>
  </p:sldMasterIdLst>
  <p:notesMasterIdLst>
    <p:notesMasterId r:id="rId14"/>
  </p:notesMasterIdLst>
  <p:handoutMasterIdLst>
    <p:handoutMasterId r:id="rId15"/>
  </p:handoutMasterIdLst>
  <p:sldIdLst>
    <p:sldId id="257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8"/>
  </p:normalViewPr>
  <p:slideViewPr>
    <p:cSldViewPr snapToGrid="0" snapToObjects="1" showGuides="1">
      <p:cViewPr varScale="1">
        <p:scale>
          <a:sx n="62" d="100"/>
          <a:sy n="62" d="100"/>
        </p:scale>
        <p:origin x="2525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28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69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1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4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4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6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6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19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01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7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73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42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08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0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0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51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6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8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6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5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69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2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itk.ac.i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8E487-3F88-4DA9-9F92-700439C04345}"/>
              </a:ext>
            </a:extLst>
          </p:cNvPr>
          <p:cNvSpPr/>
          <p:nvPr/>
        </p:nvSpPr>
        <p:spPr>
          <a:xfrm>
            <a:off x="0" y="272809"/>
            <a:ext cx="6858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entury Gothic" panose="020B0502020202020204"/>
                <a:ea typeface="+mn-ea"/>
                <a:cs typeface="+mn-cs"/>
              </a:rPr>
              <a:t>CS-111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A5EF-F2F7-4379-8DF9-1EC593ADFE04}"/>
              </a:ext>
            </a:extLst>
          </p:cNvPr>
          <p:cNvSpPr txBox="1"/>
          <p:nvPr/>
        </p:nvSpPr>
        <p:spPr>
          <a:xfrm>
            <a:off x="0" y="1588077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&lt;Module No- </a:t>
            </a:r>
            <a:r>
              <a:rPr lang="en-US" sz="3600" b="1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2</a:t>
            </a: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&gt;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2683C6">
                  <a:lumMod val="60000"/>
                  <a:lumOff val="4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61BDF9D-551D-4BD7-8772-66730429D120}"/>
              </a:ext>
            </a:extLst>
          </p:cNvPr>
          <p:cNvSpPr txBox="1">
            <a:spLocks/>
          </p:cNvSpPr>
          <p:nvPr/>
        </p:nvSpPr>
        <p:spPr>
          <a:xfrm>
            <a:off x="8252" y="5860334"/>
            <a:ext cx="6858000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INBASEKARAN.P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86C97C3-DA13-4F82-B9C4-3C7D2E769323}"/>
              </a:ext>
            </a:extLst>
          </p:cNvPr>
          <p:cNvSpPr txBox="1">
            <a:spLocks/>
          </p:cNvSpPr>
          <p:nvPr/>
        </p:nvSpPr>
        <p:spPr>
          <a:xfrm>
            <a:off x="16214" y="6801153"/>
            <a:ext cx="6862632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201EC226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B268B-6C6A-4C57-AEFC-23DB8F15987D}"/>
              </a:ext>
            </a:extLst>
          </p:cNvPr>
          <p:cNvSpPr txBox="1"/>
          <p:nvPr/>
        </p:nvSpPr>
        <p:spPr>
          <a:xfrm>
            <a:off x="12885" y="7741972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Mentor: Mrs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Marwa</a:t>
            </a: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Mohiddin</a:t>
            </a:r>
            <a:endParaRPr kumimoji="0" lang="en-IN" sz="3600" b="0" i="0" u="none" strike="noStrike" kern="1200" cap="none" spc="0" normalizeH="0" baseline="0" noProof="0" dirty="0">
              <a:ln w="12700">
                <a:solidFill>
                  <a:srgbClr val="1485A4">
                    <a:lumMod val="75000"/>
                  </a:srgb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854A61E7-511C-42E7-98B0-76839A9E1299}"/>
              </a:ext>
            </a:extLst>
          </p:cNvPr>
          <p:cNvSpPr txBox="1">
            <a:spLocks/>
          </p:cNvSpPr>
          <p:nvPr/>
        </p:nvSpPr>
        <p:spPr>
          <a:xfrm>
            <a:off x="-9268" y="2602280"/>
            <a:ext cx="6858001" cy="47568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uLnTx/>
                <a:uFillTx/>
                <a:latin typeface="Century Gothic" panose="020B0502020202020204"/>
                <a:ea typeface="+mj-ea"/>
                <a:cs typeface="+mj-cs"/>
              </a:rPr>
              <a:t>Lab2</a:t>
            </a: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C2E-291E-439B-A4D5-2C2579B907F0}"/>
              </a:ext>
            </a:extLst>
          </p:cNvPr>
          <p:cNvSpPr txBox="1"/>
          <p:nvPr/>
        </p:nvSpPr>
        <p:spPr>
          <a:xfrm>
            <a:off x="25479" y="3475529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NITK SURATHKAL</a:t>
            </a:r>
            <a:endParaRPr kumimoji="0" lang="en-IN" sz="3600" b="1" i="0" u="none" strike="noStrike" kern="120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26" name="Picture 2" descr="National Institute of Technology Karnataka - Wikipedia">
            <a:extLst>
              <a:ext uri="{FF2B5EF4-FFF2-40B4-BE49-F238E27FC236}">
                <a16:creationId xmlns:a16="http://schemas.microsoft.com/office/drawing/2014/main" id="{76F4CED2-3A1A-4B8B-9903-498575EA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66" y="4390715"/>
            <a:ext cx="1444531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934E3-E917-495C-A715-6B072DEB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7537" y="8492184"/>
            <a:ext cx="822960" cy="365760"/>
          </a:xfrm>
        </p:spPr>
        <p:txBody>
          <a:bodyPr/>
          <a:lstStyle/>
          <a:p>
            <a:fld id="{B23FB24F-9D80-42A9-84D0-2439F8445EEA}" type="slidenum">
              <a:rPr lang="en-IN" sz="2000" smtClean="0"/>
              <a:t>1</a:t>
            </a:fld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1489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EE61-2BC3-419A-BB58-5090C15C4B4D}"/>
              </a:ext>
            </a:extLst>
          </p:cNvPr>
          <p:cNvSpPr txBox="1"/>
          <p:nvPr/>
        </p:nvSpPr>
        <p:spPr>
          <a:xfrm>
            <a:off x="293076" y="182033"/>
            <a:ext cx="1131276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Lab 2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Questin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1 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Inbasekaran.P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201EC226 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/*To find Simple and Compound Interest*/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For printf() and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scnaf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&lt;stdio.h&gt;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Including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stdlib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for system("clear") to clear the screen in the terminal.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&lt;stdlib.h&gt;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for pow() and sqrt()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&lt;math.h&gt;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To clear the console.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"clear"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Input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principal,time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and rate of interest.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"Please enter Principal: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"%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,&amp;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"Please enter Time in year: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"%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,&amp;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"Please enter Rate of Interest in percent: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"%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,&amp;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simple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intrest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calculation.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)/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Print the simple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intrest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"Simple interest = %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Compound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intrest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calculation.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amount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pow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ci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amount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Print compound 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intrest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"Compound interest = %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ci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12C3C-1666-4E44-82C5-353D5F02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14" y="7456807"/>
            <a:ext cx="3572374" cy="1505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3599E5-92A2-4C1F-A8CD-FF576FF579F9}"/>
              </a:ext>
            </a:extLst>
          </p:cNvPr>
          <p:cNvSpPr/>
          <p:nvPr/>
        </p:nvSpPr>
        <p:spPr>
          <a:xfrm>
            <a:off x="1871972" y="7002186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1836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1E579-BC99-497F-A8A6-FC7D6DE1B040}"/>
              </a:ext>
            </a:extLst>
          </p:cNvPr>
          <p:cNvSpPr txBox="1"/>
          <p:nvPr/>
        </p:nvSpPr>
        <p:spPr>
          <a:xfrm>
            <a:off x="265112" y="364114"/>
            <a:ext cx="693832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/*To read the radius of a circle and find its Area and Perimeter.*/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standard input and output for printing the variables.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Making Pi as a constant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radius: 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Area of circle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Perimeter of circle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 area.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"%f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 perimeter.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"%f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104D2-156B-47E0-B603-54DDF34A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29" y="5880051"/>
            <a:ext cx="3524742" cy="8764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1563A7-4CDE-437F-BFCE-FE08EBB350CB}"/>
              </a:ext>
            </a:extLst>
          </p:cNvPr>
          <p:cNvSpPr/>
          <p:nvPr/>
        </p:nvSpPr>
        <p:spPr>
          <a:xfrm>
            <a:off x="2044692" y="5396260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514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EDAF2-89FA-4128-8269-0906F78CA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08" y="6758486"/>
            <a:ext cx="3467584" cy="724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83FCA-2586-4188-9082-BA1F88A88C91}"/>
              </a:ext>
            </a:extLst>
          </p:cNvPr>
          <p:cNvSpPr txBox="1"/>
          <p:nvPr/>
        </p:nvSpPr>
        <p:spPr>
          <a:xfrm>
            <a:off x="378929" y="302598"/>
            <a:ext cx="629150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3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3. To read the temperature in Fahrenheit and convert it to degree </a:t>
            </a: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centigrade.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standard input and output for printing the variables.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</a:t>
            </a: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Declaring variables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temperature is Fahrenheit: 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Calculating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from Fahrenheit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 the temperature in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celsius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"Temperature in Celsius is :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AD6D7-64B9-434C-942A-00EC5D17121B}"/>
              </a:ext>
            </a:extLst>
          </p:cNvPr>
          <p:cNvSpPr/>
          <p:nvPr/>
        </p:nvSpPr>
        <p:spPr>
          <a:xfrm>
            <a:off x="1871972" y="6154233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4407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4670A-A053-4CD3-ADBA-367F2260A097}"/>
              </a:ext>
            </a:extLst>
          </p:cNvPr>
          <p:cNvSpPr txBox="1"/>
          <p:nvPr/>
        </p:nvSpPr>
        <p:spPr>
          <a:xfrm>
            <a:off x="274320" y="384145"/>
            <a:ext cx="658368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Questin 4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Inbasekaran.P 201EC226 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/*4. Program to accept student roll no, marks in 3 subjects and calculate total,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average of marks and print them with appropriate messages.*/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standard input and output for printing the variables.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stdlib for system("clear") to clear the screen in the terminal.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Declaring variables 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Roll Number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Roll Number: 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Marks 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marks for subject 1:"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"%f"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marks for subject 2:"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"%f"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marks for subject 3:"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"%f"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Calculating sum 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 sum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sum is %f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 average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avg is %f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9A3E0-B876-4831-B219-6AE3F7455E3E}"/>
              </a:ext>
            </a:extLst>
          </p:cNvPr>
          <p:cNvSpPr/>
          <p:nvPr/>
        </p:nvSpPr>
        <p:spPr>
          <a:xfrm>
            <a:off x="1999151" y="684238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D5F83-81EF-45FD-B303-B58B5F8C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64" y="7459033"/>
            <a:ext cx="3594872" cy="12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9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26D2D-3D48-485E-A137-9C412B2315FE}"/>
              </a:ext>
            </a:extLst>
          </p:cNvPr>
          <p:cNvSpPr txBox="1"/>
          <p:nvPr/>
        </p:nvSpPr>
        <p:spPr>
          <a:xfrm>
            <a:off x="482600" y="514658"/>
            <a:ext cx="5283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5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/*5. An Employee's Basic Pay (BP) is to be read through keyboard. DA is 40% of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BP, HRA is 20% of BP, calculate the Gross Pay (GP) GP is computed as BP+DA+HRA.*/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scnaf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Declaring Variables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HRA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//Input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Employee's Basic Pay: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Calculating Gross product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HRA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HRA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//Print Gross Product.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"Gross Product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F28C7-8998-45C7-AE79-E52F1DD5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75" y="6957555"/>
            <a:ext cx="3505689" cy="6858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50F011-BEAA-4590-A049-11E235F8FA99}"/>
              </a:ext>
            </a:extLst>
          </p:cNvPr>
          <p:cNvSpPr/>
          <p:nvPr/>
        </p:nvSpPr>
        <p:spPr>
          <a:xfrm>
            <a:off x="1841637" y="6331978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9990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FA008-7E5C-4484-B01C-68E6B1EA73A3}"/>
              </a:ext>
            </a:extLst>
          </p:cNvPr>
          <p:cNvSpPr txBox="1"/>
          <p:nvPr/>
        </p:nvSpPr>
        <p:spPr>
          <a:xfrm>
            <a:off x="203200" y="380811"/>
            <a:ext cx="79883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/*6. Program to find distance between two points (x1, y1)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 (x2, y2) in a Cartesian plane.*/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scnaf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pow() and sqrt()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&lt;math.h&gt;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Declaring variables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//Input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cordinates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x1 and y1: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%lf"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cordinates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x2 and y2: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%lf"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//Distance formulae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//Output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"Distance between two points (x1, y1) and (x2, y2) is: %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sz="11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D1023-684E-492D-AE98-61396AE8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66" y="6812513"/>
            <a:ext cx="4277322" cy="10478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C7D19E-8652-48E8-8D56-CC8187A3BC77}"/>
              </a:ext>
            </a:extLst>
          </p:cNvPr>
          <p:cNvSpPr/>
          <p:nvPr/>
        </p:nvSpPr>
        <p:spPr>
          <a:xfrm>
            <a:off x="1871972" y="6296584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9410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59CBE-C84F-49BB-AB5E-8DBC71AD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60" y="6513604"/>
            <a:ext cx="3610479" cy="952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231199-8277-4AEA-9673-BF440B8C342E}"/>
              </a:ext>
            </a:extLst>
          </p:cNvPr>
          <p:cNvSpPr txBox="1"/>
          <p:nvPr/>
        </p:nvSpPr>
        <p:spPr>
          <a:xfrm>
            <a:off x="215900" y="270084"/>
            <a:ext cx="7467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7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/*7. Program to swap two numbers using temporary variable.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Also print the original and exchanged values.*/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scnaf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Declaring variables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//Input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value of a and b: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 the values of a and b before swapping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"Values of a and b before swapping:%d %d 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//Swap using temp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 the values of a and b after swapping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"Values of a and b after swapping:%d %d 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71375-C6C9-4B54-BDBF-B9CFAE3A375C}"/>
              </a:ext>
            </a:extLst>
          </p:cNvPr>
          <p:cNvSpPr/>
          <p:nvPr/>
        </p:nvSpPr>
        <p:spPr>
          <a:xfrm>
            <a:off x="1871972" y="5904341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9022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FC06E3-0E84-4E3F-B416-FB828DCF9B7F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1870</Words>
  <Application>Microsoft Office PowerPoint</Application>
  <PresentationFormat>Letter Paper (8.5x11 in)</PresentationFormat>
  <Paragraphs>224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Consolas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HERE</dc:title>
  <dc:creator>Inba sekaran</dc:creator>
  <cp:lastModifiedBy>Inba sekaran</cp:lastModifiedBy>
  <cp:revision>45</cp:revision>
  <dcterms:created xsi:type="dcterms:W3CDTF">2020-12-23T12:58:49Z</dcterms:created>
  <dcterms:modified xsi:type="dcterms:W3CDTF">2021-05-16T05:56:03Z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