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4"/>
  </p:notesMasterIdLst>
  <p:handoutMasterIdLst>
    <p:handoutMasterId r:id="rId15"/>
  </p:handoutMasterIdLst>
  <p:sldIdLst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2" d="100"/>
          <a:sy n="62" d="100"/>
        </p:scale>
        <p:origin x="2525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</a:t>
            </a: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2</a:t>
            </a: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Lab2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6" y="182033"/>
            <a:ext cx="1131276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Lab 2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Questin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1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Inbasekaran.P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201EC226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/*To find Simple and Compound Interest*/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For printf() and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scnaf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&lt;stdio.h&gt;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Including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stdlib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for system("clear") to clear the screen in the terminal.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&lt;stdlib.h&gt;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for pow() and sqrt()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&lt;math.h&gt;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To clear the console.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"clear"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Input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principal,time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and rate of interest.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 enter Principal: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 enter Time in year: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 enter Rate of Interest in percent: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simple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calculation.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Print the simple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"Simple interest = 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Compound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calculation.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amount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amount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Print compound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"Compound interest = 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2C3C-1666-4E44-82C5-353D5F02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14" y="7456807"/>
            <a:ext cx="3572374" cy="1505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700218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65112" y="364114"/>
            <a:ext cx="69383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read the radius of a circle and find its Area and Perimeter.*/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Making Pi as a constant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radius: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Area of circle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Perimeter of circle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area.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perimeter.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104D2-156B-47E0-B603-54DDF34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29" y="5880051"/>
            <a:ext cx="3524742" cy="876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2044692" y="539626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DAF2-89FA-4128-8269-0906F78C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08" y="6758486"/>
            <a:ext cx="3467584" cy="7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378929" y="302598"/>
            <a:ext cx="62915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3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3. To read the temperature in Fahrenheit and convert it to degree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centigrade.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temperature is Fahrenheit: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Calculating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from Fahrenheit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the temperature in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celsius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 in Celsius is 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1871972" y="6154233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440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274320" y="384145"/>
            <a:ext cx="658368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Questin 4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/*4. Program to accept student roll no, marks in 3 subjects and calculate total,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average of marks and print them with appropriate messages.*/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Roll Number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Roll Number: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Marks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marks for subject 1:"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marks for subject 2:"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marks for subject 3:"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Calculating sum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sum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sum is %f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average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avg is %f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999151" y="68423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D5F83-81EF-45FD-B303-B58B5F8C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64" y="7459033"/>
            <a:ext cx="3594872" cy="12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482600" y="514658"/>
            <a:ext cx="5283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5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/*5. An Employee's Basic Pay (BP) is to be read through keyboard. DA is 40% of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BP, HRA is 20% of BP, calculate the Gross Pay (GP) GP is computed as BP+DA+HRA.*/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Employee's Basic Pay: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Calculating Gross product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//Print Gross Product.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"Gross Product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F28C7-8998-45C7-AE79-E52F1DD5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5" y="6957555"/>
            <a:ext cx="3505689" cy="685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1841637" y="633197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99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03200" y="380811"/>
            <a:ext cx="79883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/*6. Program to find distance between two points (x1, y1)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 (x2, y2) in a Cartesian plane.*/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pow() and sqrt()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&lt;math.h&gt;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cordinates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x1 and y1: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cordinates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x2 and y2: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//Distance formulae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//Output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between two points (x1, y1) and (x2, y2) is: %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1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D1023-684E-492D-AE98-61396AE8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66" y="6812513"/>
            <a:ext cx="4277322" cy="1047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C7D19E-8652-48E8-8D56-CC8187A3BC77}"/>
              </a:ext>
            </a:extLst>
          </p:cNvPr>
          <p:cNvSpPr/>
          <p:nvPr/>
        </p:nvSpPr>
        <p:spPr>
          <a:xfrm>
            <a:off x="1871972" y="629658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41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59CBE-C84F-49BB-AB5E-8DBC71AD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60" y="6513604"/>
            <a:ext cx="3610479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31199-8277-4AEA-9673-BF440B8C342E}"/>
              </a:ext>
            </a:extLst>
          </p:cNvPr>
          <p:cNvSpPr txBox="1"/>
          <p:nvPr/>
        </p:nvSpPr>
        <p:spPr>
          <a:xfrm>
            <a:off x="215900" y="270084"/>
            <a:ext cx="7467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7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/*7. Program to swap two numbers using temporary variable.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Also print the original and exchanged values.*/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//Input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value of a and b: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the values of a and b before swapping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"Values of a and b before swapping:%d %d 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//Swap using temp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the values of a and b after swapping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"Values of a and b after swapping:%d %d 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71375-C6C9-4B54-BDBF-B9CFAE3A375C}"/>
              </a:ext>
            </a:extLst>
          </p:cNvPr>
          <p:cNvSpPr/>
          <p:nvPr/>
        </p:nvSpPr>
        <p:spPr>
          <a:xfrm>
            <a:off x="1871972" y="5904341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9022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1870</Words>
  <Application>Microsoft Office PowerPoint</Application>
  <PresentationFormat>Letter Paper (8.5x11 in)</PresentationFormat>
  <Paragraphs>224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45</cp:revision>
  <dcterms:created xsi:type="dcterms:W3CDTF">2020-12-23T12:58:49Z</dcterms:created>
  <dcterms:modified xsi:type="dcterms:W3CDTF">2021-05-16T05:54:53Z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