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4"/>
  </p:notesMasterIdLst>
  <p:handoutMasterIdLst>
    <p:handoutMasterId r:id="rId15"/>
  </p:handoutMasterIdLst>
  <p:sldIdLst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</a:t>
            </a: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Lab2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6" y="182033"/>
            <a:ext cx="113127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/*1. The distance between two cities (in km.) is input through the keyboard.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convert and print this distance in meters, feet, </a:t>
            </a: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inches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centimeters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//Declaring variables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distance between two cities(km):"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1000 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meters: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m.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1000*100 cm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centimeters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cm.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3280.84 feet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feet: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feet.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3280.84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km = 39370.1 inches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"Distance in inches: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inches.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39370.1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582957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905BA-33C0-4467-B7CE-9316BADF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68" y="6306473"/>
            <a:ext cx="400105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265112" y="364114"/>
            <a:ext cx="6938327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The length &amp; breadth of a rectangle and radius of a circle are input through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keyboard.Write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 program to calculate the area &amp; perimeter of the rectangle,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 the area &amp; circumference of the circle.*/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Rectangle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"Rectangle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length: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breadth: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of rectangle = l*b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of rectangle: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perimeter = 2*(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l+b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"Perimeter of rectangle: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Circle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Input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radius: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Area = PI*r*r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 of circle: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Circumference of circle = 2*PI*r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"Circumference of circle: 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147424" y="799567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2C667-5C1E-488B-B29F-C1AABEAB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8" y="7491047"/>
            <a:ext cx="3432147" cy="14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3FCA-2586-4188-9082-BA1F88A88C91}"/>
              </a:ext>
            </a:extLst>
          </p:cNvPr>
          <p:cNvSpPr txBox="1"/>
          <p:nvPr/>
        </p:nvSpPr>
        <p:spPr>
          <a:xfrm>
            <a:off x="378928" y="302598"/>
            <a:ext cx="609220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If a five-digit number is input through the keyboard,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calculate the sum of its digits.*/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number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five digit number: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initializing sum to 0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the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sum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Removes the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Repeating the above steps for 4 more times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Output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 of it's digits: %d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AD6D7-64B9-434C-942A-00EC5D17121B}"/>
              </a:ext>
            </a:extLst>
          </p:cNvPr>
          <p:cNvSpPr/>
          <p:nvPr/>
        </p:nvSpPr>
        <p:spPr>
          <a:xfrm>
            <a:off x="1727352" y="770203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CAC54-03E2-4CAB-8C70-5E55DDA7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97" y="8241243"/>
            <a:ext cx="389626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137160" y="167593"/>
            <a:ext cx="658368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4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/*If a five-digit number is input through the keyboard,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write a program to reverse the number*/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standard input and output for printing the variables.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number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five digit number: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Repeating the same step for fore more times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Removing the last digit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Adding last digit of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rev_num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"Reverse of the number: %d"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rev_num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747852" y="7979261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E5789-0D89-4989-B295-701344AB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01" y="8470614"/>
            <a:ext cx="404869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482600" y="514658"/>
            <a:ext cx="5283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Questin 5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If the total selling price of 15 items and the total profit earned on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them is input through the keyboard, write a program to find the cost price of one item.*/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scnaf()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Declaring variables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Selling Price:"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Profit:"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CP = SP - P 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"Cost Price of each item is: %f</a:t>
            </a:r>
            <a:r>
              <a:rPr lang="en-US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1841637" y="570125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89373-510F-4838-9ED1-8F36315F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88" y="6271202"/>
            <a:ext cx="394390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14923" y="252993"/>
            <a:ext cx="7988300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Write a program to compute the values of square-roots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and squares of the numbers 0 to 100 in steps 10*/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scnaf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pow() and sqrt()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&lt;math.h&gt;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print square-root and squares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square-root of %3d is %7.4lf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square of %3d is %5d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F44A2-8F48-4DFD-93F3-3CAED45EF035}"/>
              </a:ext>
            </a:extLst>
          </p:cNvPr>
          <p:cNvSpPr/>
          <p:nvPr/>
        </p:nvSpPr>
        <p:spPr>
          <a:xfrm>
            <a:off x="1818191" y="8055128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PTO</a:t>
            </a:r>
          </a:p>
        </p:txBody>
      </p:sp>
    </p:spTree>
    <p:extLst>
      <p:ext uri="{BB962C8B-B14F-4D97-AF65-F5344CB8AC3E}">
        <p14:creationId xmlns:p14="http://schemas.microsoft.com/office/powerpoint/2010/main" val="34941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D9706-1D85-453C-AEFA-9764B1B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ADA0B-F6F6-41A0-8E74-6ADB88B379DF}"/>
              </a:ext>
            </a:extLst>
          </p:cNvPr>
          <p:cNvSpPr txBox="1"/>
          <p:nvPr/>
        </p:nvSpPr>
        <p:spPr>
          <a:xfrm>
            <a:off x="612530" y="533126"/>
            <a:ext cx="6139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square-root of %3d is %7.4lf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square of %3d is %5d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DBC0-FF51-43A1-97A8-63AFF0728C9B}"/>
              </a:ext>
            </a:extLst>
          </p:cNvPr>
          <p:cNvSpPr/>
          <p:nvPr/>
        </p:nvSpPr>
        <p:spPr>
          <a:xfrm>
            <a:off x="1923699" y="346214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90CAC-2759-438A-8542-9AA7FD8A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84" y="4226445"/>
            <a:ext cx="4606054" cy="45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2236</Words>
  <Application>Microsoft Office PowerPoint</Application>
  <PresentationFormat>Letter Paper (8.5x11 in)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49</cp:revision>
  <dcterms:created xsi:type="dcterms:W3CDTF">2020-12-23T12:58:49Z</dcterms:created>
  <dcterms:modified xsi:type="dcterms:W3CDTF">2021-05-16T05:45:29Z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