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61" y="3020713"/>
            <a:ext cx="5101080" cy="374226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465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681" y="6762978"/>
            <a:ext cx="5102352" cy="72644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05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050"/>
            </a:lvl2pPr>
            <a:lvl3pPr marL="685800" indent="0" algn="ctr">
              <a:buNone/>
              <a:defRPr sz="1050"/>
            </a:lvl3pPr>
            <a:lvl4pPr marL="1028700" indent="0" algn="ctr">
              <a:buNone/>
              <a:defRPr sz="1050"/>
            </a:lvl4pPr>
            <a:lvl5pPr marL="1371600" indent="0" algn="ctr">
              <a:buNone/>
              <a:defRPr sz="1050"/>
            </a:lvl5pPr>
            <a:lvl6pPr marL="1714500" indent="0" algn="ctr">
              <a:buNone/>
              <a:defRPr sz="1050"/>
            </a:lvl6pPr>
            <a:lvl7pPr marL="2057400" indent="0" algn="ctr">
              <a:buNone/>
              <a:defRPr sz="1050"/>
            </a:lvl7pPr>
            <a:lvl8pPr marL="2400300" indent="0" algn="ctr">
              <a:buNone/>
              <a:defRPr sz="1050"/>
            </a:lvl8pPr>
            <a:lvl9pPr marL="2743200" indent="0" algn="ctr">
              <a:buNone/>
              <a:defRPr sz="10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948940" y="1917049"/>
            <a:ext cx="960120" cy="660400"/>
          </a:xfrm>
        </p:spPr>
        <p:txBody>
          <a:bodyPr/>
          <a:lstStyle>
            <a:lvl1pPr algn="ctr">
              <a:defRPr sz="82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828702" y="7527087"/>
            <a:ext cx="3321844" cy="330200"/>
          </a:xfrm>
        </p:spPr>
        <p:txBody>
          <a:bodyPr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841394" y="7528560"/>
            <a:ext cx="1187933" cy="330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7775" y="1100667"/>
            <a:ext cx="1328738" cy="759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1100667"/>
            <a:ext cx="4543425" cy="759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8" y="3025113"/>
            <a:ext cx="5102352" cy="373786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465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539" y="6762978"/>
            <a:ext cx="5102352" cy="72644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8940" y="1915160"/>
            <a:ext cx="960120" cy="660400"/>
          </a:xfrm>
        </p:spPr>
        <p:txBody>
          <a:bodyPr/>
          <a:lstStyle>
            <a:lvl1pPr algn="ctr">
              <a:defRPr lang="en-US" sz="82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8510" y="7527087"/>
            <a:ext cx="3322701" cy="3302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034" y="7527087"/>
            <a:ext cx="1188149" cy="330200"/>
          </a:xfrm>
        </p:spPr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16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3980742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3981728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8110" y="250952"/>
            <a:ext cx="4798886" cy="940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877344"/>
            <a:ext cx="1367314" cy="2377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2" y="1310318"/>
            <a:ext cx="4071642" cy="72853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3302000"/>
            <a:ext cx="1367314" cy="506306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5846444" y="9114569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78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6" y="871728"/>
            <a:ext cx="1368171" cy="2377440"/>
          </a:xfrm>
        </p:spPr>
        <p:txBody>
          <a:bodyPr anchor="b">
            <a:noAutofit/>
          </a:bodyPr>
          <a:lstStyle>
            <a:lvl1pPr algn="l">
              <a:defRPr sz="1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87" y="250952"/>
            <a:ext cx="4798886" cy="940409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6" y="3302000"/>
            <a:ext cx="1368171" cy="505866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67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48160" y="9113520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72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018" y="250952"/>
            <a:ext cx="6593967" cy="940409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928191"/>
            <a:ext cx="576072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037840"/>
            <a:ext cx="5760720" cy="567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76" y="9113520"/>
            <a:ext cx="154305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64DF52-7D9B-4D33-A8B2-261678C93F7E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672" y="9113520"/>
            <a:ext cx="2962656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7537" y="9113520"/>
            <a:ext cx="82296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1" y="653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sz="66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entury Gothic" panose="020B0502020202020204"/>
              </a:rPr>
              <a:t>EC-204</a:t>
            </a:r>
            <a:endParaRPr lang="en-US" sz="6600" b="1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rgbClr val="42BA97">
                  <a:lumMod val="75000"/>
                </a:srgbClr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27795" y="2000695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&lt;LAB </a:t>
            </a:r>
            <a:r>
              <a:rPr lang="en-US" sz="3600" b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- 5&gt; </a:t>
            </a:r>
            <a:endParaRPr lang="en-IN" sz="3600" dirty="0">
              <a:solidFill>
                <a:srgbClr val="2683C6">
                  <a:lumMod val="60000"/>
                  <a:lumOff val="40000"/>
                </a:srgbClr>
              </a:solidFill>
              <a:latin typeface="Century Gothic" panose="020B0502020202020204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25479" y="5818368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3600" b="1" dirty="0">
                <a:ln w="12700">
                  <a:solidFill>
                    <a:prstClr val="white">
                      <a:lumMod val="65000"/>
                    </a:prst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778388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6" y="7968280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Prof: </a:t>
            </a:r>
            <a:r>
              <a:rPr lang="en-IN" sz="360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Sumam</a:t>
            </a: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2885916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NITK SURATHKAL</a:t>
            </a:r>
            <a:endParaRPr lang="en-IN" sz="36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18" y="3976503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1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C0B0D04F4FF45A5F34F914EC5E6A3" ma:contentTypeVersion="12" ma:contentTypeDescription="Create a new document." ma:contentTypeScope="" ma:versionID="2384fd6b858d353df9b00904a185f105">
  <xsd:schema xmlns:xsd="http://www.w3.org/2001/XMLSchema" xmlns:xs="http://www.w3.org/2001/XMLSchema" xmlns:p="http://schemas.microsoft.com/office/2006/metadata/properties" xmlns:ns3="c4e6f190-5bbd-4bad-95ca-29f4c322f7da" xmlns:ns4="d31505a1-01e7-4095-b900-55ee40192f6f" targetNamespace="http://schemas.microsoft.com/office/2006/metadata/properties" ma:root="true" ma:fieldsID="48311c786c6b68e806986e5371af5857" ns3:_="" ns4:_="">
    <xsd:import namespace="c4e6f190-5bbd-4bad-95ca-29f4c322f7da"/>
    <xsd:import namespace="d31505a1-01e7-4095-b900-55ee40192f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6f190-5bbd-4bad-95ca-29f4c322f7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505a1-01e7-4095-b900-55ee40192f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7683FD-379C-489A-B518-24BACAADD986}">
  <ds:schemaRefs>
    <ds:schemaRef ds:uri="http://schemas.microsoft.com/office/2006/documentManagement/types"/>
    <ds:schemaRef ds:uri="http://schemas.microsoft.com/office/2006/metadata/properties"/>
    <ds:schemaRef ds:uri="c4e6f190-5bbd-4bad-95ca-29f4c322f7da"/>
    <ds:schemaRef ds:uri="http://purl.org/dc/terms/"/>
    <ds:schemaRef ds:uri="http://schemas.openxmlformats.org/package/2006/metadata/core-properties"/>
    <ds:schemaRef ds:uri="d31505a1-01e7-4095-b900-55ee40192f6f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2A12B8-55EC-424A-A4EC-64D825BF38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F391DA-7FC6-4E85-ABEB-A3D4EBCB8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e6f190-5bbd-4bad-95ca-29f4c322f7da"/>
    <ds:schemaRef ds:uri="d31505a1-01e7-4095-b900-55ee40192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Savon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Inba sekaran</dc:creator>
  <cp:lastModifiedBy>Inba sekaran</cp:lastModifiedBy>
  <cp:revision>7</cp:revision>
  <dcterms:created xsi:type="dcterms:W3CDTF">2021-09-20T09:42:51Z</dcterms:created>
  <dcterms:modified xsi:type="dcterms:W3CDTF">2021-11-08T02:52:36Z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0x010100546C0B0D04F4FF45A5F34F914EC5E6A3</vt:lpwstr>
  </property>
</Properties>
</file>