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59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35677" y="1841704"/>
            <a:ext cx="5386648" cy="6222594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816102" y="2001012"/>
            <a:ext cx="5225796" cy="59039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2846070" y="1831166"/>
            <a:ext cx="1165860" cy="924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2914650" y="1831167"/>
            <a:ext cx="1028700" cy="79248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8461" y="3020713"/>
            <a:ext cx="5101080" cy="3742267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4650" b="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8681" y="6762978"/>
            <a:ext cx="5102352" cy="72644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050" spc="6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050"/>
            </a:lvl2pPr>
            <a:lvl3pPr marL="685800" indent="0" algn="ctr">
              <a:buNone/>
              <a:defRPr sz="1050"/>
            </a:lvl3pPr>
            <a:lvl4pPr marL="1028700" indent="0" algn="ctr">
              <a:buNone/>
              <a:defRPr sz="1050"/>
            </a:lvl4pPr>
            <a:lvl5pPr marL="1371600" indent="0" algn="ctr">
              <a:buNone/>
              <a:defRPr sz="1050"/>
            </a:lvl5pPr>
            <a:lvl6pPr marL="1714500" indent="0" algn="ctr">
              <a:buNone/>
              <a:defRPr sz="1050"/>
            </a:lvl6pPr>
            <a:lvl7pPr marL="2057400" indent="0" algn="ctr">
              <a:buNone/>
              <a:defRPr sz="1050"/>
            </a:lvl7pPr>
            <a:lvl8pPr marL="2400300" indent="0" algn="ctr">
              <a:buNone/>
              <a:defRPr sz="1050"/>
            </a:lvl8pPr>
            <a:lvl9pPr marL="2743200" indent="0" algn="ctr">
              <a:buNone/>
              <a:defRPr sz="10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2948940" y="1917049"/>
            <a:ext cx="960120" cy="660400"/>
          </a:xfrm>
        </p:spPr>
        <p:txBody>
          <a:bodyPr/>
          <a:lstStyle>
            <a:lvl1pPr algn="ctr">
              <a:defRPr sz="825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B564DF52-7D9B-4D33-A8B2-261678C93F7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828702" y="7527087"/>
            <a:ext cx="3321844" cy="330200"/>
          </a:xfrm>
        </p:spPr>
        <p:txBody>
          <a:bodyPr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4841394" y="7528560"/>
            <a:ext cx="1187933" cy="3302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96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DF52-7D9B-4D33-A8B2-261678C93F7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20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57775" y="1100667"/>
            <a:ext cx="1328738" cy="759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1100667"/>
            <a:ext cx="4543425" cy="759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DF52-7D9B-4D33-A8B2-261678C93F7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74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DF52-7D9B-4D33-A8B2-261678C93F7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17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735677" y="1841704"/>
            <a:ext cx="5386648" cy="6222594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816102" y="2001012"/>
            <a:ext cx="5225796" cy="59039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2846070" y="1831166"/>
            <a:ext cx="1165860" cy="924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2914650" y="1831167"/>
            <a:ext cx="1028700" cy="79248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538" y="3025113"/>
            <a:ext cx="5102352" cy="3737864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465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539" y="6762978"/>
            <a:ext cx="5102352" cy="726440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>
                <a:solidFill>
                  <a:schemeClr val="tx1"/>
                </a:solidFill>
                <a:effectLst/>
              </a:defRPr>
            </a:lvl1pPr>
            <a:lvl2pPr marL="3429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48940" y="1915160"/>
            <a:ext cx="960120" cy="660400"/>
          </a:xfrm>
        </p:spPr>
        <p:txBody>
          <a:bodyPr/>
          <a:lstStyle>
            <a:lvl1pPr algn="ctr">
              <a:defRPr lang="en-US" sz="82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564DF52-7D9B-4D33-A8B2-261678C93F7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8510" y="7527087"/>
            <a:ext cx="3322701" cy="3302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0034" y="7527087"/>
            <a:ext cx="1188149" cy="330200"/>
          </a:xfrm>
        </p:spPr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3037840"/>
            <a:ext cx="2743200" cy="567944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6160" y="3037840"/>
            <a:ext cx="2743200" cy="567944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DF52-7D9B-4D33-A8B2-261678C93F7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08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996261"/>
            <a:ext cx="2743200" cy="9245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3980742"/>
            <a:ext cx="2743200" cy="46228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66160" y="2996261"/>
            <a:ext cx="2743200" cy="9245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66160" y="3981728"/>
            <a:ext cx="2743200" cy="46228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DF52-7D9B-4D33-A8B2-261678C93F7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26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DF52-7D9B-4D33-A8B2-261678C93F7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07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DF52-7D9B-4D33-A8B2-261678C93F7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10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8110" y="250952"/>
            <a:ext cx="4798886" cy="9404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5073968" y="250952"/>
            <a:ext cx="1645920" cy="94040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9225" y="877344"/>
            <a:ext cx="1367314" cy="2377440"/>
          </a:xfr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732" y="1310318"/>
            <a:ext cx="4071642" cy="7285365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9225" y="3302000"/>
            <a:ext cx="1367314" cy="506306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97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DF52-7D9B-4D33-A8B2-261678C93F7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5846444" y="9114569"/>
            <a:ext cx="822960" cy="39624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5151121" y="396240"/>
            <a:ext cx="1491615" cy="911352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778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073968" y="250952"/>
            <a:ext cx="1645920" cy="94040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9226" y="871728"/>
            <a:ext cx="1368171" cy="2377440"/>
          </a:xfrm>
        </p:spPr>
        <p:txBody>
          <a:bodyPr anchor="b">
            <a:noAutofit/>
          </a:bodyPr>
          <a:lstStyle>
            <a:lvl1pPr algn="l">
              <a:defRPr sz="1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87" y="250952"/>
            <a:ext cx="4798886" cy="940409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9226" y="3302000"/>
            <a:ext cx="1368171" cy="505866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None/>
              <a:defRPr sz="97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564DF52-7D9B-4D33-A8B2-261678C93F7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685800" rtl="0" eaLnBrk="1" latinLnBrk="0" hangingPunct="1">
              <a:defRPr lang="en-US" sz="67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48160" y="9113520"/>
            <a:ext cx="822960" cy="39624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151121" y="396240"/>
            <a:ext cx="1491615" cy="911352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772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018" y="250952"/>
            <a:ext cx="6593967" cy="940409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928191"/>
            <a:ext cx="576072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3037840"/>
            <a:ext cx="5760720" cy="5679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76" y="9113520"/>
            <a:ext cx="1543050" cy="396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64DF52-7D9B-4D33-A8B2-261678C93F7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7672" y="9113520"/>
            <a:ext cx="2962656" cy="396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67537" y="9113520"/>
            <a:ext cx="822960" cy="396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37160" indent="-137160" algn="l" defTabSz="685800" rtl="0" eaLnBrk="1" latinLnBrk="0" hangingPunct="1">
        <a:lnSpc>
          <a:spcPct val="100000"/>
        </a:lnSpc>
        <a:spcBef>
          <a:spcPts val="67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nitk.ac.in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98E487-3F88-4DA9-9F92-700439C04345}"/>
              </a:ext>
            </a:extLst>
          </p:cNvPr>
          <p:cNvSpPr/>
          <p:nvPr/>
        </p:nvSpPr>
        <p:spPr>
          <a:xfrm>
            <a:off x="1" y="653809"/>
            <a:ext cx="685800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en-US" sz="6600" b="1" dirty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latin typeface="Century Gothic" panose="020B0502020202020204"/>
              </a:rPr>
              <a:t>EC-204</a:t>
            </a:r>
            <a:endParaRPr lang="en-US" sz="6600" b="1" dirty="0">
              <a:ln w="12700">
                <a:solidFill>
                  <a:srgbClr val="1485A4">
                    <a:lumMod val="75000"/>
                  </a:srgbClr>
                </a:solidFill>
                <a:prstDash val="solid"/>
              </a:ln>
              <a:solidFill>
                <a:srgbClr val="42BA97">
                  <a:lumMod val="75000"/>
                </a:srgbClr>
              </a:solidFill>
              <a:effectLst>
                <a:outerShdw dist="38100" dir="2640000" algn="bl" rotWithShape="0">
                  <a:srgbClr val="1485A4">
                    <a:lumMod val="75000"/>
                  </a:srgbClr>
                </a:outerShdw>
              </a:effectLst>
              <a:latin typeface="Century Gothic" panose="020B0502020202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4A5EF-F2F7-4379-8DF9-1EC593ADFE04}"/>
              </a:ext>
            </a:extLst>
          </p:cNvPr>
          <p:cNvSpPr txBox="1"/>
          <p:nvPr/>
        </p:nvSpPr>
        <p:spPr>
          <a:xfrm>
            <a:off x="27795" y="2000695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rgbClr val="2683C6">
                    <a:lumMod val="60000"/>
                    <a:lumOff val="40000"/>
                  </a:srgbClr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latin typeface="Century Gothic" panose="020B0502020202020204"/>
              </a:rPr>
              <a:t>&lt;LAB </a:t>
            </a:r>
            <a:r>
              <a:rPr lang="en-US" sz="3600" b="1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rgbClr val="2683C6">
                    <a:lumMod val="60000"/>
                    <a:lumOff val="40000"/>
                  </a:srgbClr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latin typeface="Century Gothic" panose="020B0502020202020204"/>
              </a:rPr>
              <a:t>- 8&gt; </a:t>
            </a:r>
            <a:endParaRPr lang="en-IN" sz="3600" dirty="0">
              <a:solidFill>
                <a:srgbClr val="2683C6">
                  <a:lumMod val="60000"/>
                  <a:lumOff val="40000"/>
                </a:srgbClr>
              </a:solidFill>
              <a:latin typeface="Century Gothic" panose="020B0502020202020204"/>
            </a:endParaRPr>
          </a:p>
        </p:txBody>
      </p:sp>
      <p:sp>
        <p:nvSpPr>
          <p:cNvPr id="5" name="Text Placeholder 27">
            <a:extLst>
              <a:ext uri="{FF2B5EF4-FFF2-40B4-BE49-F238E27FC236}">
                <a16:creationId xmlns:a16="http://schemas.microsoft.com/office/drawing/2014/main" id="{861BDF9D-551D-4BD7-8772-66730429D120}"/>
              </a:ext>
            </a:extLst>
          </p:cNvPr>
          <p:cNvSpPr txBox="1">
            <a:spLocks/>
          </p:cNvSpPr>
          <p:nvPr/>
        </p:nvSpPr>
        <p:spPr>
          <a:xfrm>
            <a:off x="25479" y="5818368"/>
            <a:ext cx="6858000" cy="89337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r>
              <a:rPr lang="en-US" sz="3600" b="1" dirty="0">
                <a:ln w="12700">
                  <a:solidFill>
                    <a:prstClr val="white">
                      <a:lumMod val="65000"/>
                    </a:prst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latin typeface="Century Gothic" panose="020B0502020202020204"/>
              </a:rPr>
              <a:t>INBASEKARAN.P</a:t>
            </a:r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D86C97C3-DA13-4F82-B9C4-3C7D2E769323}"/>
              </a:ext>
            </a:extLst>
          </p:cNvPr>
          <p:cNvSpPr txBox="1">
            <a:spLocks/>
          </p:cNvSpPr>
          <p:nvPr/>
        </p:nvSpPr>
        <p:spPr>
          <a:xfrm>
            <a:off x="16214" y="6778388"/>
            <a:ext cx="6862632" cy="89337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5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/>
              </a:rPr>
              <a:t>201EC226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B268B-6C6A-4C57-AEFC-23DB8F15987D}"/>
              </a:ext>
            </a:extLst>
          </p:cNvPr>
          <p:cNvSpPr txBox="1"/>
          <p:nvPr/>
        </p:nvSpPr>
        <p:spPr>
          <a:xfrm>
            <a:off x="12886" y="7968280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360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rgbClr val="42BA97">
                    <a:lumMod val="75000"/>
                  </a:srgbClr>
                </a:solidFill>
                <a:latin typeface="Century Gothic" panose="020B0502020202020204"/>
              </a:rPr>
              <a:t>Prof: </a:t>
            </a:r>
            <a:r>
              <a:rPr lang="en-IN" sz="3600" dirty="0" err="1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rgbClr val="42BA97">
                    <a:lumMod val="75000"/>
                  </a:srgbClr>
                </a:solidFill>
                <a:latin typeface="Century Gothic" panose="020B0502020202020204"/>
              </a:rPr>
              <a:t>Sumam</a:t>
            </a:r>
            <a:r>
              <a:rPr lang="en-IN" sz="360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rgbClr val="42BA97">
                    <a:lumMod val="75000"/>
                  </a:srgbClr>
                </a:solidFill>
                <a:latin typeface="Century Gothic" panose="020B0502020202020204"/>
              </a:rPr>
              <a:t> 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41CC2E-291E-439B-A4D5-2C2579B907F0}"/>
              </a:ext>
            </a:extLst>
          </p:cNvPr>
          <p:cNvSpPr txBox="1"/>
          <p:nvPr/>
        </p:nvSpPr>
        <p:spPr>
          <a:xfrm>
            <a:off x="25479" y="2885916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36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latin typeface="Century Gothic" panose="020B0502020202020204"/>
              </a:rPr>
              <a:t>NITK SURATHKAL</a:t>
            </a:r>
            <a:endParaRPr lang="en-IN" sz="3600" b="1" dirty="0">
              <a:ln w="12700">
                <a:solidFill>
                  <a:prstClr val="black"/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rgbClr val="1485A4">
                    <a:lumMod val="75000"/>
                  </a:srgbClr>
                </a:outerShdw>
              </a:effectLst>
              <a:latin typeface="Century Gothic" panose="020B0502020202020204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1026" name="Picture 2" descr="National Institute of Technology Karnataka - Wikipedia">
            <a:extLst>
              <a:ext uri="{FF2B5EF4-FFF2-40B4-BE49-F238E27FC236}">
                <a16:creationId xmlns:a16="http://schemas.microsoft.com/office/drawing/2014/main" id="{76F4CED2-3A1A-4B8B-9903-498575EA8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418" y="3976503"/>
            <a:ext cx="1444531" cy="136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415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6C0B0D04F4FF45A5F34F914EC5E6A3" ma:contentTypeVersion="12" ma:contentTypeDescription="Create a new document." ma:contentTypeScope="" ma:versionID="2384fd6b858d353df9b00904a185f105">
  <xsd:schema xmlns:xsd="http://www.w3.org/2001/XMLSchema" xmlns:xs="http://www.w3.org/2001/XMLSchema" xmlns:p="http://schemas.microsoft.com/office/2006/metadata/properties" xmlns:ns3="c4e6f190-5bbd-4bad-95ca-29f4c322f7da" xmlns:ns4="d31505a1-01e7-4095-b900-55ee40192f6f" targetNamespace="http://schemas.microsoft.com/office/2006/metadata/properties" ma:root="true" ma:fieldsID="48311c786c6b68e806986e5371af5857" ns3:_="" ns4:_="">
    <xsd:import namespace="c4e6f190-5bbd-4bad-95ca-29f4c322f7da"/>
    <xsd:import namespace="d31505a1-01e7-4095-b900-55ee40192f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e6f190-5bbd-4bad-95ca-29f4c322f7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1505a1-01e7-4095-b900-55ee40192f6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F391DA-7FC6-4E85-ABEB-A3D4EBCB85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e6f190-5bbd-4bad-95ca-29f4c322f7da"/>
    <ds:schemaRef ds:uri="d31505a1-01e7-4095-b900-55ee40192f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2A12B8-55EC-424A-A4EC-64D825BF38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7683FD-379C-489A-B518-24BACAADD986}">
  <ds:schemaRefs>
    <ds:schemaRef ds:uri="http://schemas.microsoft.com/office/2006/documentManagement/types"/>
    <ds:schemaRef ds:uri="http://schemas.microsoft.com/office/2006/metadata/properties"/>
    <ds:schemaRef ds:uri="c4e6f190-5bbd-4bad-95ca-29f4c322f7da"/>
    <ds:schemaRef ds:uri="http://purl.org/dc/terms/"/>
    <ds:schemaRef ds:uri="http://schemas.openxmlformats.org/package/2006/metadata/core-properties"/>
    <ds:schemaRef ds:uri="d31505a1-01e7-4095-b900-55ee40192f6f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</TotalTime>
  <Words>16</Words>
  <Application>Microsoft Office PowerPoint</Application>
  <PresentationFormat>A4 Paper (210x297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Garamond</vt:lpstr>
      <vt:lpstr>Savon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Inba sekaran</dc:creator>
  <cp:lastModifiedBy>Inba sekaran</cp:lastModifiedBy>
  <cp:revision>10</cp:revision>
  <dcterms:created xsi:type="dcterms:W3CDTF">2021-09-20T09:42:51Z</dcterms:created>
  <dcterms:modified xsi:type="dcterms:W3CDTF">2021-11-29T12:06:04Z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0x010100546C0B0D04F4FF45A5F34F914EC5E6A3</vt:lpwstr>
  </property>
</Properties>
</file>