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7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214C-7864-3945-89BC-709B9AB7D230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131" y="873069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1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WhatsApp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236" y="171915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2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106" y="2565233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3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106" y="3411315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4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106" y="4257397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5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03034" y="1395985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Gateway </a:t>
            </a:r>
            <a:r>
              <a:rPr lang="en-US" dirty="0" smtClean="0"/>
              <a:t>1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03034" y="3211564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Gateway </a:t>
            </a:r>
            <a:r>
              <a:rPr lang="en-US" dirty="0"/>
              <a:t>2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" name="Straight Arrow Connector 2"/>
          <p:cNvCxnSpPr>
            <a:stCxn id="4" idx="3"/>
            <a:endCxn id="11" idx="1"/>
          </p:cNvCxnSpPr>
          <p:nvPr/>
        </p:nvCxnSpPr>
        <p:spPr>
          <a:xfrm>
            <a:off x="1605953" y="1196235"/>
            <a:ext cx="797081" cy="522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V="1">
            <a:off x="1588058" y="1871663"/>
            <a:ext cx="814976" cy="170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1585928" y="2042316"/>
            <a:ext cx="817106" cy="846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1585928" y="3534730"/>
            <a:ext cx="817106" cy="1997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</p:cNvCxnSpPr>
          <p:nvPr/>
        </p:nvCxnSpPr>
        <p:spPr>
          <a:xfrm flipV="1">
            <a:off x="1585928" y="3734480"/>
            <a:ext cx="817106" cy="846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96606" y="2096025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Sessions Service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78100" y="1809566"/>
            <a:ext cx="673796" cy="455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3673366" y="2565233"/>
            <a:ext cx="673797" cy="969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10264" y="830033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Last Seen Service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37" idx="1"/>
          </p:cNvCxnSpPr>
          <p:nvPr/>
        </p:nvCxnSpPr>
        <p:spPr>
          <a:xfrm flipV="1">
            <a:off x="3521676" y="1014699"/>
            <a:ext cx="488588" cy="381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9131" y="5313405"/>
            <a:ext cx="2596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Features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Group Messaging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Sent, Delivered, Read Receipts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Online/ Last Seen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Image Sharing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Chats are temporary/ permanent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117264" y="4607822"/>
            <a:ext cx="16515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Load Balancer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928551" y="4257397"/>
            <a:ext cx="109649" cy="320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271268" y="4267572"/>
            <a:ext cx="129394" cy="310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627984" y="4257397"/>
            <a:ext cx="45382" cy="320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11533" y="4361326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Auth</a:t>
            </a:r>
            <a:r>
              <a:rPr lang="en-US" dirty="0" smtClean="0"/>
              <a:t> Service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673366" y="3857895"/>
            <a:ext cx="673796" cy="503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69041" y="3924944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Group Service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072201" y="2504853"/>
            <a:ext cx="395331" cy="1413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78256" y="3403772"/>
            <a:ext cx="2128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route(group Id)</a:t>
            </a:r>
          </a:p>
          <a:p>
            <a:r>
              <a:rPr lang="en-US" sz="1200" dirty="0" smtClean="0"/>
              <a:t>Consistent Hashing </a:t>
            </a:r>
            <a:r>
              <a:rPr lang="en-US" sz="1200" dirty="0"/>
              <a:t>t</a:t>
            </a:r>
            <a:r>
              <a:rPr lang="en-US" sz="1200" dirty="0" smtClean="0"/>
              <a:t>o right box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0511064" y="791760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518885" y="175298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539063" y="269528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Email</a:t>
            </a:r>
            <a:endParaRPr lang="en-US" dirty="0" smtClean="0"/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539063" y="3649386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SMS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455198" y="4362893"/>
            <a:ext cx="1575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prioritization</a:t>
            </a:r>
          </a:p>
          <a:p>
            <a:endParaRPr lang="en-US" sz="1200" dirty="0"/>
          </a:p>
          <a:p>
            <a:r>
              <a:rPr lang="en-US" sz="1200" dirty="0" smtClean="0"/>
              <a:t>Group Id -&gt; User Id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403101" y="2475556"/>
            <a:ext cx="1547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Maps user -&gt; gateway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216585" y="350880"/>
            <a:ext cx="233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 sockets over http long polling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082361" y="868709"/>
            <a:ext cx="3524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Logical Sockets mapping</a:t>
            </a:r>
          </a:p>
          <a:p>
            <a:r>
              <a:rPr lang="en-US" sz="1200" dirty="0" smtClean="0"/>
              <a:t>User -&gt; Connection -&gt; Box</a:t>
            </a:r>
          </a:p>
          <a:p>
            <a:endParaRPr lang="en-US" sz="1200" dirty="0"/>
          </a:p>
          <a:p>
            <a:r>
              <a:rPr lang="en-US" sz="1200" dirty="0" smtClean="0"/>
              <a:t>Limit of 200 users per chat, limit fan out, for real time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312593" y="2158969"/>
            <a:ext cx="14892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Parser Service</a:t>
            </a:r>
            <a:endParaRPr lang="en-US" dirty="0"/>
          </a:p>
        </p:txBody>
      </p:sp>
      <p:cxnSp>
        <p:nvCxnSpPr>
          <p:cNvPr id="69" name="Straight Arrow Connector 68"/>
          <p:cNvCxnSpPr>
            <a:endCxn id="22" idx="1"/>
          </p:cNvCxnSpPr>
          <p:nvPr/>
        </p:nvCxnSpPr>
        <p:spPr>
          <a:xfrm>
            <a:off x="5903264" y="2280691"/>
            <a:ext cx="3933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89606" y="3033958"/>
            <a:ext cx="19473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Message Queues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561477" y="3510886"/>
            <a:ext cx="121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Hash(request Id)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8481423" y="4355025"/>
            <a:ext cx="1276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 smtClean="0"/>
              <a:t>Retrial</a:t>
            </a:r>
          </a:p>
          <a:p>
            <a:pPr marL="228600" indent="-228600">
              <a:buAutoNum type="arabicParenR"/>
            </a:pPr>
            <a:r>
              <a:rPr lang="en-US" sz="1200" dirty="0" err="1" smtClean="0"/>
              <a:t>Imdempotent</a:t>
            </a:r>
            <a:endParaRPr lang="en-US" sz="1200" dirty="0" smtClean="0"/>
          </a:p>
          <a:p>
            <a:pPr marL="228600" indent="-228600">
              <a:buAutoNum type="arabicParenR"/>
            </a:pPr>
            <a:r>
              <a:rPr lang="en-US" sz="1200" dirty="0" smtClean="0"/>
              <a:t>Ordering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385473" y="5478134"/>
            <a:ext cx="4126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Deprioritize services like seen/read messages under huge loads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388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119</Words>
  <Application>Microsoft Macintosh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30</cp:revision>
  <dcterms:created xsi:type="dcterms:W3CDTF">2019-06-08T21:36:06Z</dcterms:created>
  <dcterms:modified xsi:type="dcterms:W3CDTF">2019-06-08T22:51:44Z</dcterms:modified>
</cp:coreProperties>
</file>