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  <a:p>
            <a:r>
              <a:rPr lang="en-US" sz="2000" dirty="0" smtClean="0"/>
              <a:t>Writes to master, reads to slaves, slave becomes master if needed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point of failure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3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Nodes</a:t>
            </a:r>
          </a:p>
          <a:p>
            <a:r>
              <a:rPr lang="en-US" sz="2000" dirty="0" smtClean="0"/>
              <a:t>Master – Slave</a:t>
            </a:r>
          </a:p>
          <a:p>
            <a:r>
              <a:rPr lang="en-US" sz="2000" dirty="0" smtClean="0"/>
              <a:t>Regions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Multiple Load Balancers (Gateway)</a:t>
            </a:r>
          </a:p>
          <a:p>
            <a:r>
              <a:rPr lang="en-US" sz="2000" dirty="0" smtClean="0"/>
              <a:t>Client -&gt; DNS -&gt; LBs -&gt; Nodes -&gt; 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33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Tinder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05" y="2939111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31" y="5313405"/>
            <a:ext cx="413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FontTx/>
              <a:buAutoNum type="arabicParenR"/>
            </a:pPr>
            <a:r>
              <a:rPr lang="en-US" sz="1200" dirty="0" smtClean="0"/>
              <a:t>Store Profiles (Images – 5 per </a:t>
            </a:r>
            <a:r>
              <a:rPr lang="en-US" sz="1200" dirty="0"/>
              <a:t>User)</a:t>
            </a:r>
            <a:br>
              <a:rPr lang="en-US" sz="1200" dirty="0"/>
            </a:br>
            <a:r>
              <a:rPr lang="en-US" sz="1200" dirty="0"/>
              <a:t>	Store Images as file or </a:t>
            </a:r>
            <a:r>
              <a:rPr lang="en-US" sz="1200" dirty="0" smtClean="0"/>
              <a:t>Blob </a:t>
            </a:r>
            <a:r>
              <a:rPr lang="en-US" sz="1200" dirty="0"/>
              <a:t>(Binary Large Object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en-US" sz="1200" dirty="0" smtClean="0"/>
              <a:t>Recommend matches (# of active users)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Note matches (0.1%  match)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Direct messaging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321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Images as file or Blog (Binary Large Object)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8520" y="5313405"/>
            <a:ext cx="1584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Mutability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Transaction – ACID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Indexes (search)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709" y="5405737"/>
            <a:ext cx="1761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as file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Cheaper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Faster</a:t>
            </a:r>
          </a:p>
          <a:p>
            <a:r>
              <a:rPr lang="en-US" sz="1200" dirty="0" err="1" smtClean="0"/>
              <a:t>profileId</a:t>
            </a:r>
            <a:r>
              <a:rPr lang="en-US" sz="1200" dirty="0" smtClean="0"/>
              <a:t>, </a:t>
            </a:r>
            <a:r>
              <a:rPr lang="en-US" sz="1200" dirty="0" err="1" smtClean="0"/>
              <a:t>imageId</a:t>
            </a:r>
            <a:r>
              <a:rPr lang="en-US" sz="1200" dirty="0" smtClean="0"/>
              <a:t>, </a:t>
            </a:r>
            <a:r>
              <a:rPr lang="en-US" sz="1200" dirty="0" err="1" smtClean="0"/>
              <a:t>FileUrl</a:t>
            </a:r>
            <a:endParaRPr lang="en-US" sz="1200" dirty="0" smtClean="0"/>
          </a:p>
          <a:p>
            <a:r>
              <a:rPr lang="en-US" sz="1200" dirty="0" smtClean="0"/>
              <a:t>To Distributed File Sys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605953" y="1196235"/>
            <a:ext cx="1864605" cy="90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9589" y="165525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/ 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8600" y="1293926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pdate(user)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70558" y="1853212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Service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3" name="Straight Arrow Connector 22"/>
          <p:cNvCxnSpPr>
            <a:stCxn id="63" idx="3"/>
            <a:endCxn id="9" idx="1"/>
          </p:cNvCxnSpPr>
          <p:nvPr/>
        </p:nvCxnSpPr>
        <p:spPr>
          <a:xfrm>
            <a:off x="4607380" y="2314877"/>
            <a:ext cx="2335725" cy="108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2473" y="3077610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 smtClean="0"/>
          </a:p>
          <a:p>
            <a:r>
              <a:rPr lang="en-US" sz="1200" dirty="0" smtClean="0"/>
              <a:t>Web socket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927832" y="3979875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Service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68" idx="1"/>
          </p:cNvCxnSpPr>
          <p:nvPr/>
        </p:nvCxnSpPr>
        <p:spPr>
          <a:xfrm>
            <a:off x="4607380" y="2584387"/>
            <a:ext cx="2320452" cy="1857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74977" y="2662112"/>
            <a:ext cx="121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essage(u1, u2)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9131" y="275444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1" name="Straight Arrow Connector 30"/>
          <p:cNvCxnSpPr>
            <a:endCxn id="63" idx="1"/>
          </p:cNvCxnSpPr>
          <p:nvPr/>
        </p:nvCxnSpPr>
        <p:spPr>
          <a:xfrm flipV="1">
            <a:off x="1605953" y="2314877"/>
            <a:ext cx="1864605" cy="497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2456" y="3656709"/>
            <a:ext cx="19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Peer 2 Peer Protocol (</a:t>
            </a:r>
            <a:r>
              <a:rPr lang="en-US" sz="1200" dirty="0" err="1" smtClean="0"/>
              <a:t>xmpp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Instead of</a:t>
            </a:r>
          </a:p>
          <a:p>
            <a:r>
              <a:rPr lang="en-US" sz="1200" dirty="0" smtClean="0"/>
              <a:t>Client Server Protocol (http)</a:t>
            </a:r>
            <a:endParaRPr lang="en-US" sz="12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511516" y="411404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Service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77" idx="1"/>
          </p:cNvCxnSpPr>
          <p:nvPr/>
        </p:nvCxnSpPr>
        <p:spPr>
          <a:xfrm flipV="1">
            <a:off x="4431504" y="873069"/>
            <a:ext cx="3080012" cy="980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7057" y="1781679"/>
            <a:ext cx="11520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Matcher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4607380" y="2104844"/>
            <a:ext cx="17596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2453" y="1373541"/>
            <a:ext cx="457200" cy="408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44000" y="2055712"/>
            <a:ext cx="24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only sort by 1 Index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Age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Gender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Location</a:t>
            </a:r>
          </a:p>
          <a:p>
            <a:endParaRPr lang="en-US" sz="1200" dirty="0"/>
          </a:p>
          <a:p>
            <a:r>
              <a:rPr lang="en-US" sz="1200" dirty="0" smtClean="0"/>
              <a:t>Use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Cassandra/ Dynamo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Sharding</a:t>
            </a:r>
            <a:r>
              <a:rPr lang="en-US" sz="1200" dirty="0" smtClean="0"/>
              <a:t>, Horizontal Partitioning</a:t>
            </a:r>
            <a:br>
              <a:rPr lang="en-US" sz="1200" dirty="0" smtClean="0"/>
            </a:br>
            <a:r>
              <a:rPr lang="en-US" sz="1200" dirty="0" smtClean="0"/>
              <a:t>on location</a:t>
            </a:r>
            <a:br>
              <a:rPr lang="en-US" sz="1200" dirty="0" smtClean="0"/>
            </a:br>
            <a:r>
              <a:rPr lang="en-US" sz="1200" dirty="0" smtClean="0"/>
              <a:t>Use master slave arch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50049" y="3983885"/>
            <a:ext cx="20408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Service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413</Words>
  <Application>Microsoft Office PowerPoint</Application>
  <PresentationFormat>Custom</PresentationFormat>
  <Paragraphs>194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125</cp:revision>
  <dcterms:created xsi:type="dcterms:W3CDTF">2019-06-08T21:36:06Z</dcterms:created>
  <dcterms:modified xsi:type="dcterms:W3CDTF">2019-06-09T20:48:33Z</dcterms:modified>
</cp:coreProperties>
</file>