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9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40D35-F3FE-4DA0-9584-2D289B0B11E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03</a:t>
            </a:r>
          </a:p>
        </p:txBody>
      </p:sp>
    </p:spTree>
    <p:extLst>
      <p:ext uri="{BB962C8B-B14F-4D97-AF65-F5344CB8AC3E}">
        <p14:creationId xmlns:p14="http://schemas.microsoft.com/office/powerpoint/2010/main" val="157079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install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2438399"/>
            <a:ext cx="10018713" cy="41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9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56" y="2308068"/>
            <a:ext cx="8086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2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64" y="1813372"/>
            <a:ext cx="9961358" cy="29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2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585912"/>
            <a:ext cx="8305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9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r>
              <a:rPr lang="en-US" dirty="0"/>
              <a:t>https://developer.android.com/studio?gclid=CjwKCAiA4rGCBhAQEiwAelVtix_h7uInrlYjrvYjqMRTVRPwqzFhsEKxoSrhjBIiAXgGPBsmPwdfMRoCkIYQAvD_BwE&amp;gclsrc=aw.ds</a:t>
            </a:r>
          </a:p>
        </p:txBody>
      </p:sp>
    </p:spTree>
    <p:extLst>
      <p:ext uri="{BB962C8B-B14F-4D97-AF65-F5344CB8AC3E}">
        <p14:creationId xmlns:p14="http://schemas.microsoft.com/office/powerpoint/2010/main" val="394198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36" y="1814311"/>
            <a:ext cx="9684779" cy="35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42" y="1736501"/>
            <a:ext cx="10196835" cy="36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0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Emulator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Genymotion</a:t>
            </a:r>
            <a:endParaRPr lang="en-US" dirty="0"/>
          </a:p>
          <a:p>
            <a:r>
              <a:rPr lang="en-US" dirty="0"/>
              <a:t>https://www.genymotion.com/</a:t>
            </a:r>
          </a:p>
        </p:txBody>
      </p:sp>
    </p:spTree>
    <p:extLst>
      <p:ext uri="{BB962C8B-B14F-4D97-AF65-F5344CB8AC3E}">
        <p14:creationId xmlns:p14="http://schemas.microsoft.com/office/powerpoint/2010/main" val="277346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Genymotion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412" y="2667000"/>
            <a:ext cx="357051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1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</a:t>
            </a:r>
          </a:p>
        </p:txBody>
      </p:sp>
      <p:pic>
        <p:nvPicPr>
          <p:cNvPr id="1026" name="Picture 2" descr="Genymotion main wind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11" y="1997298"/>
            <a:ext cx="5933912" cy="46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1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is an open-source UI software development kit created by Google. It is used to develop applications for Android, iOS, Linux, Mac, Windows, Google Fuchsia, and the web from a single codebase. The first version of Flutter was known as codename "Sky" and ran on the Android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384233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936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device</a:t>
            </a:r>
          </a:p>
        </p:txBody>
      </p:sp>
      <p:pic>
        <p:nvPicPr>
          <p:cNvPr id="2050" name="Picture 2" descr="Install virtual device wind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701" y="1701083"/>
            <a:ext cx="5775931" cy="47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0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device</a:t>
            </a:r>
          </a:p>
        </p:txBody>
      </p:sp>
      <p:pic>
        <p:nvPicPr>
          <p:cNvPr id="3074" name="Picture 2" descr="Deployment wind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69" y="3338512"/>
            <a:ext cx="7620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9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1433" y="2552699"/>
            <a:ext cx="3549121" cy="1371600"/>
          </a:xfrm>
        </p:spPr>
        <p:txBody>
          <a:bodyPr/>
          <a:lstStyle/>
          <a:p>
            <a:r>
              <a:rPr lang="en-US" dirty="0"/>
              <a:t>Your Android Device</a:t>
            </a:r>
          </a:p>
        </p:txBody>
      </p:sp>
      <p:pic>
        <p:nvPicPr>
          <p:cNvPr id="4098" name="Picture 2" descr="Virtual device main wind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89" y="724214"/>
            <a:ext cx="3123809" cy="50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Flutter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15246" y="2667000"/>
            <a:ext cx="5556845" cy="3124200"/>
          </a:xfrm>
        </p:spPr>
      </p:pic>
    </p:spTree>
    <p:extLst>
      <p:ext uri="{BB962C8B-B14F-4D97-AF65-F5344CB8AC3E}">
        <p14:creationId xmlns:p14="http://schemas.microsoft.com/office/powerpoint/2010/main" val="393727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1"/>
          <a:stretch/>
        </p:blipFill>
        <p:spPr>
          <a:xfrm>
            <a:off x="1579204" y="1352281"/>
            <a:ext cx="9123139" cy="46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7"/>
          <a:stretch/>
        </p:blipFill>
        <p:spPr>
          <a:xfrm>
            <a:off x="1482568" y="1185214"/>
            <a:ext cx="9490231" cy="485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2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7"/>
          <a:stretch/>
        </p:blipFill>
        <p:spPr>
          <a:xfrm>
            <a:off x="2010603" y="1223851"/>
            <a:ext cx="8833408" cy="45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/>
          <a:stretch/>
        </p:blipFill>
        <p:spPr>
          <a:xfrm>
            <a:off x="1527689" y="1287888"/>
            <a:ext cx="9496626" cy="48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9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0"/>
          <a:stretch/>
        </p:blipFill>
        <p:spPr>
          <a:xfrm>
            <a:off x="1405295" y="1327059"/>
            <a:ext cx="9374321" cy="48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5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https://flutter.dev/</a:t>
            </a:r>
          </a:p>
        </p:txBody>
      </p:sp>
    </p:spTree>
    <p:extLst>
      <p:ext uri="{BB962C8B-B14F-4D97-AF65-F5344CB8AC3E}">
        <p14:creationId xmlns:p14="http://schemas.microsoft.com/office/powerpoint/2010/main" val="1404848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</TotalTime>
  <Words>126</Words>
  <Application>Microsoft Office PowerPoint</Application>
  <PresentationFormat>Widescreen</PresentationFormat>
  <Paragraphs>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Parallax</vt:lpstr>
      <vt:lpstr>Mobile App Development</vt:lpstr>
      <vt:lpstr>Flutter</vt:lpstr>
      <vt:lpstr>Why Flutter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Flutter sdk</vt:lpstr>
      <vt:lpstr>Flutter install</vt:lpstr>
      <vt:lpstr>PowerPoint Presentation</vt:lpstr>
      <vt:lpstr>PowerPoint Presentation</vt:lpstr>
      <vt:lpstr>PowerPoint Presentation</vt:lpstr>
      <vt:lpstr>Android setup</vt:lpstr>
      <vt:lpstr>PowerPoint Presentation</vt:lpstr>
      <vt:lpstr>PowerPoint Presentation</vt:lpstr>
      <vt:lpstr>Android Emulator</vt:lpstr>
      <vt:lpstr>Genymotion</vt:lpstr>
      <vt:lpstr>Create account</vt:lpstr>
      <vt:lpstr>Create device</vt:lpstr>
      <vt:lpstr>Start device</vt:lpstr>
      <vt:lpstr>Your Android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Abu Bakar</dc:creator>
  <cp:lastModifiedBy>Abu Bakar</cp:lastModifiedBy>
  <cp:revision>35</cp:revision>
  <dcterms:created xsi:type="dcterms:W3CDTF">2021-03-14T04:41:48Z</dcterms:created>
  <dcterms:modified xsi:type="dcterms:W3CDTF">2021-08-10T15:03:45Z</dcterms:modified>
</cp:coreProperties>
</file>