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8" r:id="rId11"/>
    <p:sldId id="263" r:id="rId12"/>
    <p:sldId id="270" r:id="rId13"/>
    <p:sldId id="26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pad.de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9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Boolean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1" y="2971578"/>
            <a:ext cx="10018714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 main() {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= 'Coding is ';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String str1 = 'Fun';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bool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val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= (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==str1);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print (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val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);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5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data type is similar to arrays in other programming languages. A list is used to represent a collection of objects. It is an ordered group of objects.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2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1" y="2509913"/>
            <a:ext cx="10018714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 main()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{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	List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= new List(3);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[0] = 'Geeks';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[1] = 'For';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[2] = 'Geeks';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	print(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);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	print(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[0]);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7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object is a key and value pair. Keys and values on a map may be of any type. It is a dynamic collection.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1" y="2663802"/>
            <a:ext cx="10018714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void main()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endParaRPr lang="en-US" altLang="en-US" sz="2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Map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= new Map();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['First'] = 'Geeks';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['Second'] = 'For';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['Third'] = 'Geeks'; 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print(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Consolas" panose="020B0609020204030204" pitchFamily="49" charset="0"/>
              </a:rPr>
              <a:t>gfg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); </a:t>
            </a:r>
          </a:p>
          <a:p>
            <a:pPr marL="0" lvl="0" indent="0" defTabSz="914400">
              <a:buClrTx/>
              <a:buSzTx/>
              <a:buNone/>
            </a:pPr>
            <a:endParaRPr lang="en-US" altLang="en-US" sz="2000" b="1" dirty="0" smtClean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1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dart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Dart is a client-optimized programming language for apps on multiple platforms. It is developed by Google and is used to build mobile, desktop, server, and web applications. Dart is an object-oriented, class-based, garbage-collected language with C-style syntax. Dart can compile to either native code or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Dart Pad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647525"/>
            <a:ext cx="6240462" cy="318194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https://dartpad.dev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37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571770"/>
              </p:ext>
            </p:extLst>
          </p:nvPr>
        </p:nvGraphicFramePr>
        <p:xfrm>
          <a:off x="1484310" y="2273765"/>
          <a:ext cx="10018713" cy="3992880"/>
        </p:xfrm>
        <a:graphic>
          <a:graphicData uri="http://schemas.openxmlformats.org/drawingml/2006/table">
            <a:tbl>
              <a:tblPr/>
              <a:tblGrid>
                <a:gridCol w="3339571">
                  <a:extLst>
                    <a:ext uri="{9D8B030D-6E8A-4147-A177-3AD203B41FA5}">
                      <a16:colId xmlns:a16="http://schemas.microsoft.com/office/drawing/2014/main" val="1765304562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4168008449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1889162165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Data Type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Keyword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5138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Number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int, double, num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Numbers in Dart are used to represent numeric literals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768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Strings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String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Strings represent a sequence of characters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68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Booleans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bool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It represents Boolean values true and false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55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Lists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List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It is an ordered group of objects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883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Maps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Map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It represents a set of values as key-value pairs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35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 The number in Dart Programming is the data type that is used to hold the numeric value. Dart numbers can be classified as: 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int</a:t>
            </a:r>
            <a:r>
              <a:rPr lang="en-US" dirty="0"/>
              <a:t> data type is used to represent whole numbers.</a:t>
            </a:r>
          </a:p>
          <a:p>
            <a:pPr fontAlgn="base"/>
            <a:r>
              <a:rPr lang="en-US" dirty="0"/>
              <a:t>The double data type is used to represent 64-bit floating-point numbers.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num</a:t>
            </a:r>
            <a:r>
              <a:rPr lang="en-US" dirty="0"/>
              <a:t> type is an inherited data type of the </a:t>
            </a:r>
            <a:r>
              <a:rPr lang="en-US" dirty="0" err="1"/>
              <a:t>int</a:t>
            </a:r>
            <a:r>
              <a:rPr lang="en-US" dirty="0"/>
              <a:t> and double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1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97546"/>
          </a:xfrm>
        </p:spPr>
        <p:txBody>
          <a:bodyPr/>
          <a:lstStyle/>
          <a:p>
            <a:r>
              <a:rPr lang="en-US" b="1" dirty="0" smtClean="0"/>
              <a:t>Numbers</a:t>
            </a:r>
            <a:endParaRPr lang="en-US" b="1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136224"/>
            <a:ext cx="10018714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{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declare an integer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num1 = 2;             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declare a double value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num2 = 1.5;  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the values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print(num1);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print(num2);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a1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num.parse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b1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num.parse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"2.34"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c1 = a1+b1;   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"Product = ${c1}"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3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used to represent a sequence of characters. It is a sequence of UTF-16 code units. The keyword string is used to represent string literals. String values are embedded in either single or double-quotes.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8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997995"/>
            <a:ext cx="1001871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{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Digital'‘Brains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'Coding is 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str1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'Fun'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 (string);  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str1);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8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represents Boolean values true and false. The keyword bool is used to represent a Boolean literal in DART.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4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</TotalTime>
  <Words>317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Parallax</vt:lpstr>
      <vt:lpstr>Mobile App Development</vt:lpstr>
      <vt:lpstr>Introduction to dart </vt:lpstr>
      <vt:lpstr>Dart Pad</vt:lpstr>
      <vt:lpstr>Data Types</vt:lpstr>
      <vt:lpstr>Numbers</vt:lpstr>
      <vt:lpstr>Numbers</vt:lpstr>
      <vt:lpstr>String</vt:lpstr>
      <vt:lpstr>String</vt:lpstr>
      <vt:lpstr>Boolean</vt:lpstr>
      <vt:lpstr>Boolean</vt:lpstr>
      <vt:lpstr>List</vt:lpstr>
      <vt:lpstr>List</vt:lpstr>
      <vt:lpstr>Map</vt:lpstr>
      <vt:lpstr>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Abu Bakar</dc:creator>
  <cp:lastModifiedBy>Abu Bakar</cp:lastModifiedBy>
  <cp:revision>5</cp:revision>
  <dcterms:created xsi:type="dcterms:W3CDTF">2021-03-14T04:41:48Z</dcterms:created>
  <dcterms:modified xsi:type="dcterms:W3CDTF">2021-03-14T04:53:07Z</dcterms:modified>
</cp:coreProperties>
</file>