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8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5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95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0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29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24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7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9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8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2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5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0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2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D40D35-F3FE-4DA0-9584-2D289B0B11E8}" type="datetimeFigureOut">
              <a:rPr lang="en-US" smtClean="0"/>
              <a:t>14-Mar-21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85D9BA-BB31-47A5-BF76-0614BEBD6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1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App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92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0"/>
          <a:stretch/>
        </p:blipFill>
        <p:spPr>
          <a:xfrm>
            <a:off x="1405295" y="1327059"/>
            <a:ext cx="9374321" cy="48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5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46786"/>
          </a:xfrm>
        </p:spPr>
        <p:txBody>
          <a:bodyPr/>
          <a:lstStyle/>
          <a:p>
            <a:r>
              <a:rPr lang="en-US" dirty="0" smtClean="0"/>
              <a:t>Draw.io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0" y="1408089"/>
            <a:ext cx="10018713" cy="481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2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793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943" y="1365161"/>
            <a:ext cx="7685447" cy="5141800"/>
          </a:xfrm>
        </p:spPr>
      </p:pic>
    </p:spTree>
    <p:extLst>
      <p:ext uri="{BB962C8B-B14F-4D97-AF65-F5344CB8AC3E}">
        <p14:creationId xmlns:p14="http://schemas.microsoft.com/office/powerpoint/2010/main" val="344421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69513"/>
          </a:xfrm>
        </p:spPr>
        <p:txBody>
          <a:bodyPr/>
          <a:lstStyle/>
          <a:p>
            <a:r>
              <a:rPr lang="en-US" dirty="0" smtClean="0"/>
              <a:t>Widgets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"/>
          <a:stretch/>
        </p:blipFill>
        <p:spPr>
          <a:xfrm>
            <a:off x="1622738" y="1455312"/>
            <a:ext cx="9880286" cy="4634991"/>
          </a:xfrm>
        </p:spPr>
      </p:pic>
    </p:spTree>
    <p:extLst>
      <p:ext uri="{BB962C8B-B14F-4D97-AF65-F5344CB8AC3E}">
        <p14:creationId xmlns:p14="http://schemas.microsoft.com/office/powerpoint/2010/main" val="420942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Flutter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715246" y="2667000"/>
            <a:ext cx="5556845" cy="3124200"/>
          </a:xfrm>
        </p:spPr>
      </p:pic>
    </p:spTree>
    <p:extLst>
      <p:ext uri="{BB962C8B-B14F-4D97-AF65-F5344CB8AC3E}">
        <p14:creationId xmlns:p14="http://schemas.microsoft.com/office/powerpoint/2010/main" val="393727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1"/>
          <a:stretch/>
        </p:blipFill>
        <p:spPr>
          <a:xfrm>
            <a:off x="1579204" y="1352281"/>
            <a:ext cx="9123139" cy="46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3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7"/>
          <a:stretch/>
        </p:blipFill>
        <p:spPr>
          <a:xfrm>
            <a:off x="1482568" y="1185214"/>
            <a:ext cx="9490231" cy="485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2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7"/>
          <a:stretch/>
        </p:blipFill>
        <p:spPr>
          <a:xfrm>
            <a:off x="2010603" y="1223851"/>
            <a:ext cx="8833408" cy="451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8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3"/>
          <a:stretch/>
        </p:blipFill>
        <p:spPr>
          <a:xfrm>
            <a:off x="1527689" y="1287888"/>
            <a:ext cx="9496626" cy="483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93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70</TotalTime>
  <Words>10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Mobile App Development</vt:lpstr>
      <vt:lpstr>Draw.io</vt:lpstr>
      <vt:lpstr>Widgets</vt:lpstr>
      <vt:lpstr>Widgets</vt:lpstr>
      <vt:lpstr>Why Flutter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 Development</dc:title>
  <dc:creator>Abu Bakar</dc:creator>
  <cp:lastModifiedBy>Abu Bakar</cp:lastModifiedBy>
  <cp:revision>38</cp:revision>
  <dcterms:created xsi:type="dcterms:W3CDTF">2021-03-14T04:41:48Z</dcterms:created>
  <dcterms:modified xsi:type="dcterms:W3CDTF">2021-03-14T05:55:38Z</dcterms:modified>
</cp:coreProperties>
</file>