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26/02/2025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2/26/2025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pure-soul/My_Steganography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8280" y="4375784"/>
            <a:ext cx="79801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Rahul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Jain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CV Raman Global University, Computer Science &amp;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Need for sending confidential data within images by encrypting it with strong algorithms with a password protecting decryption mechanism by maintaining the integrity of the image, so that its hard for the intruder to get the message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 as it uses LSB instead of 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MSB.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cryptographic techniques.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3A781E92-EC4A-60B8-BA28-9805FB52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3" y="1492866"/>
            <a:ext cx="4080863" cy="3317585"/>
          </a:xfr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8D7DCFF-2DFD-F4F6-78B8-75AD8FE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914" y="1511527"/>
            <a:ext cx="3599676" cy="4360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06E52CD-9D82-4725-5E19-89467D503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145" y="1436160"/>
            <a:ext cx="2558423" cy="130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E70FDCF3-EB02-BB48-ACAC-DF7BCDC46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672" y="3367597"/>
            <a:ext cx="2558423" cy="1303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087877" y="1004922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4917400" y="288037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</a:t>
            </a:r>
            <a:r>
              <a:rPr kumimoji="0" lang="en-US" alt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hlinkClick r:id="rId2"/>
              </a:rPr>
              <a:t>https://github.com/the-pure-soul/My_Steganography_Project.git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162</TotalTime>
  <Words>302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38</cp:revision>
  <dcterms:created xsi:type="dcterms:W3CDTF">2021-05-26T16:50:10Z</dcterms:created>
  <dcterms:modified xsi:type="dcterms:W3CDTF">2025-02-26T12:35:41Z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